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7" r:id="rId3"/>
    <p:sldId id="258" r:id="rId4"/>
    <p:sldId id="268" r:id="rId5"/>
    <p:sldId id="257" r:id="rId6"/>
    <p:sldId id="269" r:id="rId7"/>
    <p:sldId id="259" r:id="rId8"/>
    <p:sldId id="260" r:id="rId9"/>
    <p:sldId id="270" r:id="rId10"/>
    <p:sldId id="271" r:id="rId11"/>
    <p:sldId id="262" r:id="rId12"/>
    <p:sldId id="26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52" autoAdjust="0"/>
  </p:normalViewPr>
  <p:slideViewPr>
    <p:cSldViewPr>
      <p:cViewPr varScale="1">
        <p:scale>
          <a:sx n="65" d="100"/>
          <a:sy n="65" d="100"/>
        </p:scale>
        <p:origin x="-46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45572-BB37-47FF-A042-984853F00E9F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D9B50-1443-47CA-AA87-707B2C439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864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9B50-1443-47CA-AA87-707B2C439BB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85DE-3DB8-441F-82F9-924AB870875F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EE12-DE87-40C7-B96E-B7328E6BA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85DE-3DB8-441F-82F9-924AB870875F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EE12-DE87-40C7-B96E-B7328E6BA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85DE-3DB8-441F-82F9-924AB870875F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EE12-DE87-40C7-B96E-B7328E6BAB8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85DE-3DB8-441F-82F9-924AB870875F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EE12-DE87-40C7-B96E-B7328E6BAB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85DE-3DB8-441F-82F9-924AB870875F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EE12-DE87-40C7-B96E-B7328E6BA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85DE-3DB8-441F-82F9-924AB870875F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EE12-DE87-40C7-B96E-B7328E6BAB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85DE-3DB8-441F-82F9-924AB870875F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EE12-DE87-40C7-B96E-B7328E6BA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85DE-3DB8-441F-82F9-924AB870875F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EE12-DE87-40C7-B96E-B7328E6BA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85DE-3DB8-441F-82F9-924AB870875F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EE12-DE87-40C7-B96E-B7328E6BA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85DE-3DB8-441F-82F9-924AB870875F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EE12-DE87-40C7-B96E-B7328E6BAB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85DE-3DB8-441F-82F9-924AB870875F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EE12-DE87-40C7-B96E-B7328E6BAB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F1185DE-3DB8-441F-82F9-924AB870875F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CFDEE12-DE87-40C7-B96E-B7328E6BAB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jpeg"/><Relationship Id="rId7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image" Target="../media/image6.jpeg"/><Relationship Id="rId5" Type="http://schemas.openxmlformats.org/officeDocument/2006/relationships/image" Target="../media/image15.jpeg"/><Relationship Id="rId10" Type="http://schemas.openxmlformats.org/officeDocument/2006/relationships/image" Target="../media/image1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7772400" cy="1780108"/>
          </a:xfrm>
        </p:spPr>
        <p:txBody>
          <a:bodyPr/>
          <a:lstStyle/>
          <a:p>
            <a:r>
              <a:rPr lang="ru-RU" dirty="0" smtClean="0"/>
              <a:t>Дидактическая игра по экологическому воспитанию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928934"/>
            <a:ext cx="6400800" cy="1473200"/>
          </a:xfrm>
        </p:spPr>
        <p:txBody>
          <a:bodyPr>
            <a:normAutofit fontScale="25000" lnSpcReduction="20000"/>
          </a:bodyPr>
          <a:lstStyle/>
          <a:p>
            <a:r>
              <a:rPr lang="ru-RU" sz="17600" b="1" dirty="0" smtClean="0"/>
              <a:t>«Живое – неживое»</a:t>
            </a:r>
          </a:p>
          <a:p>
            <a:r>
              <a:rPr lang="ru-RU" sz="8000" dirty="0"/>
              <a:t>д</a:t>
            </a:r>
            <a:r>
              <a:rPr lang="ru-RU" sz="8000" dirty="0" smtClean="0"/>
              <a:t>ля детей 4-5 лет</a:t>
            </a:r>
          </a:p>
          <a:p>
            <a:endParaRPr lang="ru-RU" sz="8000" dirty="0" smtClean="0"/>
          </a:p>
          <a:p>
            <a:endParaRPr lang="ru-RU" sz="8600" dirty="0" smtClean="0">
              <a:solidFill>
                <a:schemeClr val="tx2"/>
              </a:solidFill>
            </a:endParaRPr>
          </a:p>
          <a:p>
            <a:endParaRPr lang="ru-RU" sz="8600" dirty="0">
              <a:solidFill>
                <a:schemeClr val="tx2"/>
              </a:solidFill>
            </a:endParaRPr>
          </a:p>
          <a:p>
            <a:endParaRPr lang="ru-RU" sz="8600" smtClean="0">
              <a:solidFill>
                <a:schemeClr val="tx2"/>
              </a:solidFill>
            </a:endParaRPr>
          </a:p>
          <a:p>
            <a:pPr algn="r"/>
            <a:r>
              <a:rPr lang="ru-RU" sz="8600" smtClean="0">
                <a:solidFill>
                  <a:schemeClr val="tx2"/>
                </a:solidFill>
              </a:rPr>
              <a:t>Выполнила </a:t>
            </a:r>
            <a:r>
              <a:rPr lang="ru-RU" sz="8600" dirty="0" smtClean="0">
                <a:solidFill>
                  <a:schemeClr val="tx2"/>
                </a:solidFill>
              </a:rPr>
              <a:t>: воспитатель СП </a:t>
            </a:r>
            <a:r>
              <a:rPr lang="ru-RU" sz="8600" dirty="0" err="1" smtClean="0">
                <a:solidFill>
                  <a:schemeClr val="tx2"/>
                </a:solidFill>
              </a:rPr>
              <a:t>д</a:t>
            </a:r>
            <a:r>
              <a:rPr lang="ru-RU" sz="8600" dirty="0" smtClean="0">
                <a:solidFill>
                  <a:schemeClr val="tx2"/>
                </a:solidFill>
              </a:rPr>
              <a:t>/сад «Ромашка»</a:t>
            </a:r>
          </a:p>
          <a:p>
            <a:r>
              <a:rPr lang="ru-RU" sz="8600" dirty="0" smtClean="0">
                <a:solidFill>
                  <a:schemeClr val="tx2"/>
                </a:solidFill>
              </a:rPr>
              <a:t>                 ГБОУ СОШ с.Красносамарское</a:t>
            </a:r>
          </a:p>
          <a:p>
            <a:pPr algn="l"/>
            <a:r>
              <a:rPr lang="ru-RU" sz="8600" dirty="0" smtClean="0">
                <a:solidFill>
                  <a:schemeClr val="tx2"/>
                </a:solidFill>
              </a:rPr>
              <a:t>                             Сафронова С.П.</a:t>
            </a:r>
          </a:p>
          <a:p>
            <a:pPr algn="l"/>
            <a:endParaRPr lang="ru-RU" sz="8600" dirty="0" smtClean="0">
              <a:solidFill>
                <a:schemeClr val="tx2"/>
              </a:solidFill>
            </a:endParaRPr>
          </a:p>
          <a:p>
            <a:endParaRPr lang="ru-RU" sz="8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04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Красносамарская СОШ\Desktop\картинки для игры\кукл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381642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C:\Users\Красносамарская СОШ\Desktop\картинки для игры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3672408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88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:\экология сафронова\слай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pic>
        <p:nvPicPr>
          <p:cNvPr id="1031" name="Picture 7" descr="C:\Users\BootXsss\Desktop\девоч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000108"/>
            <a:ext cx="3357586" cy="478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686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H:\экология сафронова\кукл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1524000" cy="1857388"/>
          </a:xfrm>
          <a:prstGeom prst="rect">
            <a:avLst/>
          </a:prstGeom>
          <a:noFill/>
        </p:spPr>
      </p:pic>
      <p:pic>
        <p:nvPicPr>
          <p:cNvPr id="3076" name="Picture 4" descr="H:\экология сафронова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57166"/>
            <a:ext cx="1857388" cy="1428761"/>
          </a:xfrm>
          <a:prstGeom prst="rect">
            <a:avLst/>
          </a:prstGeom>
          <a:noFill/>
        </p:spPr>
      </p:pic>
      <p:pic>
        <p:nvPicPr>
          <p:cNvPr id="3077" name="Picture 5" descr="H:\экология сафронова\i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57166"/>
            <a:ext cx="1928826" cy="1428759"/>
          </a:xfrm>
          <a:prstGeom prst="rect">
            <a:avLst/>
          </a:prstGeom>
          <a:noFill/>
        </p:spPr>
      </p:pic>
      <p:pic>
        <p:nvPicPr>
          <p:cNvPr id="3078" name="Picture 6" descr="H:\экология сафронова\i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7088995" y="1626384"/>
            <a:ext cx="1785951" cy="1676403"/>
          </a:xfrm>
          <a:prstGeom prst="rect">
            <a:avLst/>
          </a:prstGeom>
          <a:noFill/>
        </p:spPr>
      </p:pic>
      <p:pic>
        <p:nvPicPr>
          <p:cNvPr id="3080" name="Picture 8" descr="C:\Users\BootXsss\Desktop\девоч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4214818"/>
            <a:ext cx="1571636" cy="2190751"/>
          </a:xfrm>
          <a:prstGeom prst="rect">
            <a:avLst/>
          </a:prstGeom>
          <a:noFill/>
        </p:spPr>
      </p:pic>
      <p:pic>
        <p:nvPicPr>
          <p:cNvPr id="3081" name="Picture 9" descr="H:\экология сафронова\i (1)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286380" y="4429132"/>
            <a:ext cx="1500198" cy="2038350"/>
          </a:xfrm>
          <a:prstGeom prst="rect">
            <a:avLst/>
          </a:prstGeom>
          <a:noFill/>
        </p:spPr>
      </p:pic>
      <p:pic>
        <p:nvPicPr>
          <p:cNvPr id="3082" name="Picture 10" descr="H:\экология сафронова\616861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00958" y="4000504"/>
            <a:ext cx="1254129" cy="2071702"/>
          </a:xfrm>
          <a:prstGeom prst="rect">
            <a:avLst/>
          </a:prstGeom>
          <a:noFill/>
        </p:spPr>
      </p:pic>
      <p:pic>
        <p:nvPicPr>
          <p:cNvPr id="3083" name="Picture 11" descr="H:\экология сафронова\13855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3929066"/>
            <a:ext cx="2103438" cy="2738446"/>
          </a:xfrm>
          <a:prstGeom prst="rect">
            <a:avLst/>
          </a:prstGeom>
          <a:noFill/>
        </p:spPr>
      </p:pic>
      <p:pic>
        <p:nvPicPr>
          <p:cNvPr id="3084" name="Picture 12" descr="C:\Users\BootXsss\Desktop\собак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71604" y="2000240"/>
            <a:ext cx="2428892" cy="1928826"/>
          </a:xfrm>
          <a:prstGeom prst="rect">
            <a:avLst/>
          </a:prstGeom>
          <a:noFill/>
        </p:spPr>
      </p:pic>
      <p:pic>
        <p:nvPicPr>
          <p:cNvPr id="16" name="Picture 2" descr="C:\Users\Красносамарская СОШ\Desktop\картинки для игры\olimpiada-zhivoi-mir-z-klass_4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143116"/>
            <a:ext cx="2857520" cy="16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:\экология сафронова\616861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754477" cy="1714721"/>
          </a:xfrm>
          <a:prstGeom prst="rect">
            <a:avLst/>
          </a:prstGeom>
          <a:noFill/>
        </p:spPr>
      </p:pic>
      <p:pic>
        <p:nvPicPr>
          <p:cNvPr id="1027" name="Picture 3" descr="H:\экология сафронова\61686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357430"/>
            <a:ext cx="754063" cy="1714500"/>
          </a:xfrm>
          <a:prstGeom prst="rect">
            <a:avLst/>
          </a:prstGeom>
          <a:noFill/>
        </p:spPr>
      </p:pic>
      <p:pic>
        <p:nvPicPr>
          <p:cNvPr id="1028" name="Picture 4" descr="H:\экология сафронова\61686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857232"/>
            <a:ext cx="754063" cy="1714500"/>
          </a:xfrm>
          <a:prstGeom prst="rect">
            <a:avLst/>
          </a:prstGeom>
          <a:noFill/>
        </p:spPr>
      </p:pic>
      <p:pic>
        <p:nvPicPr>
          <p:cNvPr id="1029" name="Picture 5" descr="H:\экология сафронова\61686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357694"/>
            <a:ext cx="754063" cy="1714500"/>
          </a:xfrm>
          <a:prstGeom prst="rect">
            <a:avLst/>
          </a:prstGeom>
          <a:noFill/>
        </p:spPr>
      </p:pic>
      <p:pic>
        <p:nvPicPr>
          <p:cNvPr id="1030" name="Picture 6" descr="H:\экология сафронова\61686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428868"/>
            <a:ext cx="754063" cy="1714500"/>
          </a:xfrm>
          <a:prstGeom prst="rect">
            <a:avLst/>
          </a:prstGeom>
          <a:noFill/>
        </p:spPr>
      </p:pic>
      <p:pic>
        <p:nvPicPr>
          <p:cNvPr id="1031" name="Picture 7" descr="H:\экология сафронова\61686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429132"/>
            <a:ext cx="754063" cy="1714500"/>
          </a:xfrm>
          <a:prstGeom prst="rect">
            <a:avLst/>
          </a:prstGeom>
          <a:noFill/>
        </p:spPr>
      </p:pic>
      <p:pic>
        <p:nvPicPr>
          <p:cNvPr id="1032" name="Picture 8" descr="H:\экология сафронова\61686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857232"/>
            <a:ext cx="754063" cy="1714500"/>
          </a:xfrm>
          <a:prstGeom prst="rect">
            <a:avLst/>
          </a:prstGeom>
          <a:noFill/>
        </p:spPr>
      </p:pic>
      <p:pic>
        <p:nvPicPr>
          <p:cNvPr id="1033" name="Picture 9" descr="H:\экология сафронова\61686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429132"/>
            <a:ext cx="754063" cy="1714500"/>
          </a:xfrm>
          <a:prstGeom prst="rect">
            <a:avLst/>
          </a:prstGeom>
          <a:noFill/>
        </p:spPr>
      </p:pic>
      <p:pic>
        <p:nvPicPr>
          <p:cNvPr id="1034" name="Picture 10" descr="H:\экология сафронова\61686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928670"/>
            <a:ext cx="754063" cy="1714500"/>
          </a:xfrm>
          <a:prstGeom prst="rect">
            <a:avLst/>
          </a:prstGeom>
          <a:noFill/>
        </p:spPr>
      </p:pic>
      <p:pic>
        <p:nvPicPr>
          <p:cNvPr id="1035" name="Picture 11" descr="H:\экология сафронова\61686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571744"/>
            <a:ext cx="754063" cy="1714500"/>
          </a:xfrm>
          <a:prstGeom prst="rect">
            <a:avLst/>
          </a:prstGeom>
          <a:noFill/>
        </p:spPr>
      </p:pic>
      <p:pic>
        <p:nvPicPr>
          <p:cNvPr id="1036" name="Picture 12" descr="H:\экология сафронова\61686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857232"/>
            <a:ext cx="754063" cy="1714500"/>
          </a:xfrm>
          <a:prstGeom prst="rect">
            <a:avLst/>
          </a:prstGeom>
          <a:noFill/>
        </p:spPr>
      </p:pic>
      <p:pic>
        <p:nvPicPr>
          <p:cNvPr id="1037" name="Picture 13" descr="H:\экология сафронова\61686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429132"/>
            <a:ext cx="754063" cy="1714500"/>
          </a:xfrm>
          <a:prstGeom prst="rect">
            <a:avLst/>
          </a:prstGeom>
          <a:noFill/>
        </p:spPr>
      </p:pic>
      <p:pic>
        <p:nvPicPr>
          <p:cNvPr id="1038" name="Picture 14" descr="H:\экология сафронова\61686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571744"/>
            <a:ext cx="754063" cy="1714500"/>
          </a:xfrm>
          <a:prstGeom prst="rect">
            <a:avLst/>
          </a:prstGeom>
          <a:noFill/>
        </p:spPr>
      </p:pic>
      <p:pic>
        <p:nvPicPr>
          <p:cNvPr id="1039" name="Picture 15" descr="H:\экология сафронова\61686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928670"/>
            <a:ext cx="754063" cy="1714500"/>
          </a:xfrm>
          <a:prstGeom prst="rect">
            <a:avLst/>
          </a:prstGeom>
          <a:noFill/>
        </p:spPr>
      </p:pic>
      <p:pic>
        <p:nvPicPr>
          <p:cNvPr id="1040" name="Picture 16" descr="H:\экология сафронова\61686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714620"/>
            <a:ext cx="754063" cy="1714500"/>
          </a:xfrm>
          <a:prstGeom prst="rect">
            <a:avLst/>
          </a:prstGeom>
          <a:noFill/>
        </p:spPr>
      </p:pic>
      <p:pic>
        <p:nvPicPr>
          <p:cNvPr id="1041" name="Picture 17" descr="H:\экология сафронова\61686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429132"/>
            <a:ext cx="754063" cy="1714500"/>
          </a:xfrm>
          <a:prstGeom prst="rect">
            <a:avLst/>
          </a:prstGeom>
          <a:noFill/>
        </p:spPr>
      </p:pic>
      <p:pic>
        <p:nvPicPr>
          <p:cNvPr id="1042" name="Picture 18" descr="H:\экология сафронова\61686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76" y="4429132"/>
            <a:ext cx="754063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7772400" cy="1780108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/>
              <a:t>Цель игры</a:t>
            </a:r>
            <a:r>
              <a:rPr lang="ru-RU" sz="2400" dirty="0" smtClean="0"/>
              <a:t>: Способствовать формированию  у детей      понятия о живых и неживых объектах природы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4732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3600" dirty="0" smtClean="0"/>
              <a:t>Задачи:</a:t>
            </a:r>
            <a:r>
              <a:rPr lang="ru-RU" sz="2400" dirty="0" smtClean="0"/>
              <a:t> </a:t>
            </a:r>
          </a:p>
          <a:p>
            <a:pPr algn="l"/>
            <a:r>
              <a:rPr lang="ru-RU" sz="2400" dirty="0" smtClean="0"/>
              <a:t>1.Закрепить понятия «живое» и      «неживое».</a:t>
            </a:r>
          </a:p>
          <a:p>
            <a:pPr algn="l"/>
            <a:r>
              <a:rPr lang="ru-RU" sz="2400" dirty="0" smtClean="0"/>
              <a:t>2.Развивать память и внимание.</a:t>
            </a:r>
          </a:p>
          <a:p>
            <a:pPr algn="l"/>
            <a:r>
              <a:rPr lang="ru-RU" sz="2400" dirty="0" smtClean="0"/>
              <a:t>3.Воспитывать бережное отношение  к природе.</a:t>
            </a:r>
          </a:p>
          <a:p>
            <a:pPr algn="l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3270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расносамарская СОШ\Desktop\картинки для игры\слай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ootXsss\Desktop\соба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285860"/>
            <a:ext cx="5286412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95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Красносамарская СОШ\Desktop\картинки для игры\i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142984"/>
            <a:ext cx="5429288" cy="351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9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расносамарская СОШ\Desktop\картинки для игры\слай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3" y="98612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Красносамарская СОШ\Desktop\картинки для игры\olimpiada-zhivoi-mir-z-klass_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583264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5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Красносамарская СОШ\Desktop\картинки для игры\61686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77280"/>
            <a:ext cx="316835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01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расносамарская СОШ\Desktop\картинки для игры\слай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4992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Красносамарская СОШ\Desktop\картинки для игры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13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расносамарская СОШ\Desktop\картинки для игры\слайд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88640"/>
            <a:ext cx="875020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Красносамарская СОШ\Desktop\картинки для игры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410445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20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Красносамарская СОШ\Desktop\картинки для игры\1385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455228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39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217</TotalTime>
  <Words>67</Words>
  <Application>Microsoft Office PowerPoint</Application>
  <PresentationFormat>Экран (4:3)</PresentationFormat>
  <Paragraphs>16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Дидактическая игра по экологическому воспитанию</vt:lpstr>
      <vt:lpstr>Цель игры: Способствовать формированию  у детей      понятия о живых и неживых объектах природы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Красносамарская СОШ</dc:creator>
  <cp:lastModifiedBy>sdfg</cp:lastModifiedBy>
  <cp:revision>23</cp:revision>
  <dcterms:created xsi:type="dcterms:W3CDTF">2017-01-26T08:43:59Z</dcterms:created>
  <dcterms:modified xsi:type="dcterms:W3CDTF">2019-03-30T18:12:09Z</dcterms:modified>
</cp:coreProperties>
</file>