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79" r:id="rId10"/>
    <p:sldId id="263" r:id="rId11"/>
    <p:sldId id="268" r:id="rId12"/>
    <p:sldId id="269" r:id="rId13"/>
    <p:sldId id="266" r:id="rId14"/>
    <p:sldId id="267" r:id="rId15"/>
    <p:sldId id="270" r:id="rId16"/>
    <p:sldId id="271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06" autoAdjust="0"/>
  </p:normalViewPr>
  <p:slideViewPr>
    <p:cSldViewPr>
      <p:cViewPr>
        <p:scale>
          <a:sx n="100" d="100"/>
          <a:sy n="100" d="100"/>
        </p:scale>
        <p:origin x="-70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C935C-742C-456F-874E-80EB37F6459B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E3432-134D-4FC9-9BAF-58F49FEE8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49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EE19-68BD-49AF-8E65-ACBCC770466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F3E5-E436-4F1D-9F36-73A6464937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EE19-68BD-49AF-8E65-ACBCC770466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F3E5-E436-4F1D-9F36-73A646493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EE19-68BD-49AF-8E65-ACBCC770466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F3E5-E436-4F1D-9F36-73A646493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EE19-68BD-49AF-8E65-ACBCC770466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F3E5-E436-4F1D-9F36-73A646493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EE19-68BD-49AF-8E65-ACBCC770466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3AF3E5-E436-4F1D-9F36-73A646493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EE19-68BD-49AF-8E65-ACBCC770466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F3E5-E436-4F1D-9F36-73A646493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EE19-68BD-49AF-8E65-ACBCC770466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F3E5-E436-4F1D-9F36-73A646493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EE19-68BD-49AF-8E65-ACBCC770466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F3E5-E436-4F1D-9F36-73A646493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EE19-68BD-49AF-8E65-ACBCC770466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F3E5-E436-4F1D-9F36-73A646493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EE19-68BD-49AF-8E65-ACBCC770466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F3E5-E436-4F1D-9F36-73A646493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EE19-68BD-49AF-8E65-ACBCC770466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F3E5-E436-4F1D-9F36-73A646493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CFEE19-68BD-49AF-8E65-ACBCC770466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3AF3E5-E436-4F1D-9F36-73A646493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5867400"/>
          </a:xfrm>
        </p:spPr>
        <p:txBody>
          <a:bodyPr>
            <a:noAutofit/>
          </a:bodyPr>
          <a:lstStyle/>
          <a:p>
            <a:r>
              <a:rPr lang="ru-RU" sz="55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Формы взаимодействия ДОУ с семьей»</a:t>
            </a:r>
            <a:br>
              <a:rPr lang="ru-R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4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Взаимодействие педагогов и родителей детей дошкольного возраста может осуществляться: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 приобщение родителей к педагогическому процессу;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  расширение сферы участия родителей в организации жизни образовательного учреждения;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 пребывание родителей на занятиях в удобное для них время;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-  создание условий для творческой самореализации педагогов, родителей, детей;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 информационно-педагогические материалы;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разнообразные программы совместной деятельности детей и   родителей;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объединение усилий педагога и родителя в совместной деятельности по воспитанию и развитию ребенка;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проявление понимания, терпимости и такта в воспитании и обучении ребенка, стремление учитывать его интересы, не игнорируя чувства и эмоции;</a:t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уважительные взаимоотношения семьи и образовательного учреждения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Основными направлениями взаимодействия с семьей являются:</a:t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изучение потребности родителей в образовательных услугах;</a:t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просвещение родителей с целью повышения их правовой и педагогической культуры.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Виды форм совместной работы:</a:t>
            </a:r>
            <a:b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Совместные мероприятия педагогов и родителей: родительские собрания, конференции, консультации, беседы, вечера для родителей, кружки для родителей, тематические выставки, диспуты, педагогические советы, попечительский совет, встречи с администрацией, школа для родителей, посещение семей на дому, родительский комитет.</a:t>
            </a:r>
            <a:b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Совместные мероприятия педагогов, родителей и детей: дни открытых дверей, турниры знатоков, кружки, КВН, викторины, праздники, семейные конкурсы, выпуск газеты, просмотры фильмов, концерты, оформление групп, соревнования, благоустройство ДОУ и территории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19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формы взаимодействия педагога с родителями дошкольников: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традиционные и нетрадиционные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Традиционные формы  </a:t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подразделяются:  </a:t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коллективные, </a:t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индивидуальные  </a:t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наглядно-информационные.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нетрадиционные формы: </a:t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информационно-аналитические, </a:t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досуговые</a:t>
            </a: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познавательные,</a:t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наглядно-информационные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278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27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ктивные </a:t>
            </a: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формы и </a:t>
            </a:r>
            <a:r>
              <a:rPr lang="ru-RU" sz="27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методы </a:t>
            </a:r>
            <a:r>
              <a:rPr lang="ru-RU" sz="27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работы с родителями: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 посещение семей воспитанников на дому;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 родительские собрания;     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  консультации;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  визиты в группу;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  выставки детских работ, изготовленных вместе с    родителями;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 Дни добрых дел;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 Дни открытых дверей;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 участие родителей в подготовке и проведении праздников, досугов;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оформление фотомонтажей;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совместное совершенствование предметно - развивающей среды;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семинар - практикум;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 круглые столы;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итог\IMG_0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2971800" cy="23622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IMG_1097.JPG"/>
          <p:cNvPicPr>
            <a:picLocks noChangeAspect="1"/>
          </p:cNvPicPr>
          <p:nvPr/>
        </p:nvPicPr>
        <p:blipFill>
          <a:blip r:embed="rId3" cstate="print"/>
          <a:srcRect t="1852" b="1852"/>
          <a:stretch>
            <a:fillRect/>
          </a:stretch>
        </p:blipFill>
        <p:spPr>
          <a:xfrm>
            <a:off x="609600" y="457200"/>
            <a:ext cx="1905000" cy="175260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1" descr="G:\итог\IMG_2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57200"/>
            <a:ext cx="2514600" cy="1905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3" descr="G:\итог\IMG_2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1000"/>
            <a:ext cx="2921000" cy="25146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2" descr="G:\итог\250420131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438400"/>
            <a:ext cx="2057400" cy="13716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 descr="G:\итог\IMG_19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67200"/>
            <a:ext cx="2743200" cy="2590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5" descr="G:\итог\IMG_08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200400"/>
            <a:ext cx="2895600" cy="3505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4648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57200" y="268790"/>
            <a:ext cx="8382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Семья</a:t>
            </a:r>
            <a:r>
              <a:rPr lang="ru-RU" sz="3200" b="1" dirty="0" smtClean="0">
                <a:latin typeface="+mj-lt"/>
              </a:rPr>
              <a:t>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– это первый коллектив ребенка, естественная среда его обитания, со всем многообразием отношений между ее членами, богатством и непосредственностью чувств, обилием форм их проявления – всем тем, что создает благоприятную среду для эмоционального и нравственного формирования личности.                                                                                                         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36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Актуальность проблемы</a:t>
            </a: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состоит в том, что детский сад - первый  несемейный социальный институт, первое воспитательное учреждение, с которым вступают в контакт родители и где начинается их систематическое педагогическое просвещение.</a:t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Объект исследования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взаимодействие воспитателя ДОУ и семьи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Предмет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формы взаимодействия воспитателя ДОУ и семьи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172200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5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1000" y="273050"/>
            <a:ext cx="8305800" cy="5853113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Для решения данной проблемы мы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                поставили цель: </a:t>
            </a:r>
          </a:p>
          <a:p>
            <a:pPr>
              <a:buNone/>
            </a:pPr>
            <a:endParaRPr lang="ru-RU" sz="3200" b="1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Теоретически обосновать и практически разработать формы и методы работы  ДОУ с родителями.</a:t>
            </a:r>
            <a:endParaRPr lang="ru-RU" sz="3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соответствии с поставленной целью определили следующие </a:t>
            </a:r>
            <a:r>
              <a:rPr lang="ru-RU" sz="32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задачи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 Рассмотреть теоретические подходы к организации взаимодействия педагога ДОУ и родителей…</a:t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 Выявить социально-психологические особенности работы педагога с родителями по воспитанию и обучению детей. </a:t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 Определить формы и методы работы педагога ДОУ с родителями  для повышения активности родителей как участников воспитательно-образовательного процесса.</a:t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Сотрудничество - это общение «на равных», где никому не принадлежит привилегия указывать, контролировать, оценивать.</a:t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Взаимодействие представляет собой способ организации совместной деятельности, которая осуществляется на основании социальной перцепции и с помощью общения.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Взаимодействие педагогов с родителями предполагает взаимопомощь, взаимоуважение и взаимодоверие, знание и учет педагогом условий семейного воспитания, а родителями – условий воспитания в детском саду. Также оно подразумевает обоюдное желание родителей и педагогов поддерживать контакты друг с другом.</a:t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Под педагогическим просвещением родителей понимается процесс информирования их об особенностях развития личности ребенка и способах взаимодействия с ним, построенный в контексте жизнедеятельности субъектов взаимодействия в соответствии с ценностями культуры. 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221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«Формы взаимодействия ДОУ с семьей» </vt:lpstr>
      <vt:lpstr>Слайд 2</vt:lpstr>
      <vt:lpstr>       Актуальность проблемы состоит в том, что детский сад - первый  несемейный социальный институт, первое воспитательное учреждение, с которым вступают в контакт родители и где начинается их систематическое педагогическое просвещение.      </vt:lpstr>
      <vt:lpstr>  Объект исследования: взаимодействие воспитателя ДОУ и семьи Предмет: формы взаимодействия воспитателя ДОУ и семьи </vt:lpstr>
      <vt:lpstr> </vt:lpstr>
      <vt:lpstr>В соответствии с поставленной целью определили следующие задачи: 1. Рассмотреть теоретические подходы к организации взаимодействия педагога ДОУ и родителей… 2. Выявить социально-психологические особенности работы педагога с родителями по воспитанию и обучению детей.  3. Определить формы и методы работы педагога ДОУ с родителями  для повышения активности родителей как участников воспитательно-образовательного процесса.  </vt:lpstr>
      <vt:lpstr>Сотрудничество - это общение «на равных», где никому не принадлежит привилегия указывать, контролировать, оценивать.  Взаимодействие представляет собой способ организации совместной деятельности, которая осуществляется на основании социальной перцепции и с помощью общения.</vt:lpstr>
      <vt:lpstr>Взаимодействие педагогов с родителями предполагает взаимопомощь, взаимоуважение и взаимодоверие, знание и учет педагогом условий семейного воспитания, а родителями – условий воспитания в детском саду. Также оно подразумевает обоюдное желание родителей и педагогов поддерживать контакты друг с другом. </vt:lpstr>
      <vt:lpstr> Под педагогическим просвещением родителей понимается процесс информирования их об особенностях развития личности ребенка и способах взаимодействия с ним, построенный в контексте жизнедеятельности субъектов взаимодействия в соответствии с ценностями культуры. </vt:lpstr>
      <vt:lpstr>Взаимодействие педагогов и родителей детей дошкольного возраста может осуществляться:   -   приобщение родителей к педагогическому процессу;  -    расширение сферы участия родителей в организации жизни образовательного учреждения;  -   пребывание родителей на занятиях в удобное для них время;   -  создание условий для творческой самореализации педагогов, родителей, детей;  -   информационно-педагогические материалы;  -  разнообразные программы совместной деятельности детей и   родителей;  -  объединение усилий педагога и родителя в совместной деятельности по воспитанию и развитию ребенка;  -  проявление понимания, терпимости и такта в воспитании и обучении ребенка, стремление учитывать его интересы, не игнорируя чувства и эмоции;  -  уважительные взаимоотношения семьи и образовательного учреждения</vt:lpstr>
      <vt:lpstr>Основными направлениями взаимодействия с семьей являются: изучение потребности родителей в образовательных услугах; просвещение родителей с целью повышения их правовой и педагогической культуры. </vt:lpstr>
      <vt:lpstr>Виды форм совместной работы:  Совместные мероприятия педагогов и родителей: родительские собрания, конференции, консультации, беседы, вечера для родителей, кружки для родителей, тематические выставки, диспуты, педагогические советы, попечительский совет, встречи с администрацией, школа для родителей, посещение семей на дому, родительский комитет.  Совместные мероприятия педагогов, родителей и детей: дни открытых дверей, турниры знатоков, кружки, КВН, викторины, праздники, семейные конкурсы, выпуск газеты, просмотры фильмов, концерты, оформление групп, соревнования, благоустройство ДОУ и территории </vt:lpstr>
      <vt:lpstr>формы взаимодействия педагога с родителями дошкольников: традиционные и нетрадиционные  </vt:lpstr>
      <vt:lpstr>        Традиционные формы               подразделяются:    коллективные,   индивидуальные    наглядно-информационные.</vt:lpstr>
      <vt:lpstr>нетрадиционные формы:   информационно-аналитические,   досуговые, познавательные,   наглядно-информационные.</vt:lpstr>
      <vt:lpstr> Активные формы и методы  работы с родителями:  -   посещение семей воспитанников на дому;  -   родительские собрания;       -    консультации;  -    визиты в группу;  -    выставки детских работ, изготовленных вместе с    родителями;  -   Дни добрых дел;  -   Дни открытых дверей;  -   участие родителей в подготовке и проведении праздников, досугов;  -  оформление фотомонтажей;  -  совместное совершенствование предметно - развивающей среды;  -  семинар - практикум;  -  круглые столы; .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формы работы с родителями в дошкольном учреждении»</dc:title>
  <dc:creator>дом</dc:creator>
  <cp:lastModifiedBy>Артём</cp:lastModifiedBy>
  <cp:revision>20</cp:revision>
  <dcterms:created xsi:type="dcterms:W3CDTF">2011-03-15T09:25:49Z</dcterms:created>
  <dcterms:modified xsi:type="dcterms:W3CDTF">2014-06-09T16:14:59Z</dcterms:modified>
</cp:coreProperties>
</file>