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45A309-CD7D-40B9-BB4D-23907C01AD7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9D4C34F-949E-43F5-B6A3-BA6B43EC1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A309-CD7D-40B9-BB4D-23907C01AD7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4C34F-949E-43F5-B6A3-BA6B43EC1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345A309-CD7D-40B9-BB4D-23907C01AD7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9D4C34F-949E-43F5-B6A3-BA6B43EC1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A309-CD7D-40B9-BB4D-23907C01AD7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4C34F-949E-43F5-B6A3-BA6B43EC1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45A309-CD7D-40B9-BB4D-23907C01AD7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9D4C34F-949E-43F5-B6A3-BA6B43EC1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A309-CD7D-40B9-BB4D-23907C01AD7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4C34F-949E-43F5-B6A3-BA6B43EC1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A309-CD7D-40B9-BB4D-23907C01AD7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4C34F-949E-43F5-B6A3-BA6B43EC1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A309-CD7D-40B9-BB4D-23907C01AD7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4C34F-949E-43F5-B6A3-BA6B43EC1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45A309-CD7D-40B9-BB4D-23907C01AD7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4C34F-949E-43F5-B6A3-BA6B43EC1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A309-CD7D-40B9-BB4D-23907C01AD7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4C34F-949E-43F5-B6A3-BA6B43EC1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45A309-CD7D-40B9-BB4D-23907C01AD7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D4C34F-949E-43F5-B6A3-BA6B43EC11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345A309-CD7D-40B9-BB4D-23907C01AD79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9D4C34F-949E-43F5-B6A3-BA6B43EC1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5110178"/>
          </a:xfrm>
        </p:spPr>
        <p:txBody>
          <a:bodyPr/>
          <a:lstStyle/>
          <a:p>
            <a:r>
              <a:rPr lang="ru-RU" dirty="0" smtClean="0"/>
              <a:t>Игра «СКАЗКА </a:t>
            </a:r>
            <a:r>
              <a:rPr lang="ru-RU" dirty="0" err="1" smtClean="0"/>
              <a:t>ПОТЕрЯЛАСЬ</a:t>
            </a:r>
            <a:r>
              <a:rPr lang="ru-RU" dirty="0" smtClean="0"/>
              <a:t>!»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автор: </a:t>
            </a:r>
            <a:r>
              <a:rPr lang="ru-RU" sz="2000" dirty="0" err="1" smtClean="0"/>
              <a:t>Акуличева</a:t>
            </a:r>
            <a:r>
              <a:rPr lang="ru-RU" sz="2000" dirty="0" smtClean="0"/>
              <a:t> Н.Н. воспитатель СП детский сад «Ромашка» ГБОУ СОШ с. </a:t>
            </a:r>
            <a:r>
              <a:rPr lang="ru-RU" sz="2000" dirty="0" err="1" smtClean="0"/>
              <a:t>Красносмарское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48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выпуск\0_73584_8e4a69fb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97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выпуск\28bb163060527ea7b6089fe832b6d9a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736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выпуск\50509067_f_4acec78e17d1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0039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460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ыпуск\14c3eec51dc3b25e900f0a95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226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ыпуск\75733988_2795685_ab7d600f5e57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304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ыпуск\96688460_large_f_25950c0773c3fd5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275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Пользователь\Рабочий стол\e2d2bd1c7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518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выпуск\208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564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выпуск\52445768_4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1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74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выпуск\78226105_2795685_f_4d4a879159cf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330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выпуск\lgjznv.-cdceqsx-huslti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11560"/>
            <a:ext cx="8172400" cy="1010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791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</TotalTime>
  <Words>5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Игра «СКАЗКА ПОТЕрЯЛАСЬ!»  автор: Акуличева Н.Н. воспитатель СП детский сад «Ромашка» ГБОУ СОШ с. Красносмарское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</dc:title>
  <dc:creator>Пользователь</dc:creator>
  <cp:lastModifiedBy>Артём</cp:lastModifiedBy>
  <cp:revision>4</cp:revision>
  <dcterms:created xsi:type="dcterms:W3CDTF">2015-02-07T15:16:46Z</dcterms:created>
  <dcterms:modified xsi:type="dcterms:W3CDTF">2015-03-02T15:18:36Z</dcterms:modified>
</cp:coreProperties>
</file>