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6BFB6D-697E-4319-8EC4-41BB1BAD3A1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E4AB30C-E178-45A5-A17D-91F237CB9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Мастер-класс по рукоделию «Букет роз»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00438"/>
            <a:ext cx="7854696" cy="19288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Акуличева</a:t>
            </a:r>
            <a:r>
              <a:rPr lang="ru-RU" dirty="0" smtClean="0"/>
              <a:t> Н.Н. </a:t>
            </a:r>
          </a:p>
          <a:p>
            <a:endParaRPr lang="ru-RU" dirty="0" smtClean="0"/>
          </a:p>
          <a:p>
            <a:r>
              <a:rPr lang="ru-RU" dirty="0" smtClean="0"/>
              <a:t>СП детский сад «Ромашка» ГБОУ СОШ с. Красносамарское</a:t>
            </a:r>
          </a:p>
          <a:p>
            <a:r>
              <a:rPr lang="ru-RU" dirty="0" err="1" smtClean="0"/>
              <a:t>Кинельский</a:t>
            </a:r>
            <a:r>
              <a:rPr lang="ru-RU" dirty="0" smtClean="0"/>
              <a:t> район </a:t>
            </a:r>
          </a:p>
          <a:p>
            <a:r>
              <a:rPr lang="ru-RU" dirty="0" smtClean="0"/>
              <a:t>Самарская область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367664"/>
            <a:ext cx="3431412" cy="5943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начинаем формировать крону. Сверху в центр приклеиваем розовый цветок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6920"/>
            <a:ext cx="5276850" cy="3955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67664"/>
            <a:ext cx="3288536" cy="594360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Вокруг обклеиваем его  цветками разных цветов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6920"/>
            <a:ext cx="5276850" cy="3955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367664"/>
            <a:ext cx="3359974" cy="5943600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букет  готов.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6920"/>
            <a:ext cx="5276850" cy="3955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85728"/>
            <a:ext cx="8429684" cy="6169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429684" cy="5895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67664"/>
            <a:ext cx="3288536" cy="5943600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изготовления букета  нам понадобится: салфетки разных цветов, ножницы,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клей, газеты, кашпо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96104" y="1124296"/>
            <a:ext cx="5187142" cy="4380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367664"/>
            <a:ext cx="3359974" cy="5943600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Салфетку складываем вчетверо и посередине скрепляем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степлером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3511" y="1398616"/>
            <a:ext cx="5112327" cy="3832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67664"/>
            <a:ext cx="3145660" cy="5943600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</a:p>
          <a:p>
            <a:pPr algn="ctr"/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Вырезаем из нашего квадрата круг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672120"/>
            <a:ext cx="5276850" cy="528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67664"/>
            <a:ext cx="3288536" cy="5943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отделяем верхний слой салфетки и начинаем формировать цветок, сжимая его пальцами внизу. 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060612"/>
            <a:ext cx="5276850" cy="450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67664"/>
            <a:ext cx="3288536" cy="5943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</a:t>
            </a:r>
          </a:p>
          <a:p>
            <a:pPr algn="ctr"/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способом слой за слоем делаем весь цветок. Обязательно сформируйте каждый слой салфетки отдельно, если делать несколько слоев за раз, цветок будет менее пышным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098007"/>
            <a:ext cx="5276850" cy="44333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67664"/>
            <a:ext cx="3288536" cy="5943600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нашего горшочка понадобятся розочки разных цветов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6920"/>
            <a:ext cx="5276850" cy="3955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67664"/>
            <a:ext cx="3288536" cy="5943600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изготовления основы для цветов, из газет комкаем шарик 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6920"/>
            <a:ext cx="5276850" cy="3955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367664"/>
            <a:ext cx="3359974" cy="5943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Делая шар-основу постоянно примеряем его к горшку. Он не должен проваливаться в него, а должен застрять чуть ниже середины. Шар для надежности можно приклеить, а можно просто прочно вставить в горшок. 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6920"/>
            <a:ext cx="5276850" cy="3955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</TotalTime>
  <Words>187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Мастер-класс по рукоделию «Букет роз»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рукоделию «Букет роз»</dc:title>
  <dc:creator>Артём</dc:creator>
  <cp:lastModifiedBy>Артём</cp:lastModifiedBy>
  <cp:revision>8</cp:revision>
  <dcterms:created xsi:type="dcterms:W3CDTF">2014-11-25T15:17:06Z</dcterms:created>
  <dcterms:modified xsi:type="dcterms:W3CDTF">2014-11-25T16:47:42Z</dcterms:modified>
</cp:coreProperties>
</file>