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8" r:id="rId3"/>
    <p:sldId id="311" r:id="rId4"/>
    <p:sldId id="310" r:id="rId5"/>
    <p:sldId id="312" r:id="rId6"/>
    <p:sldId id="313" r:id="rId7"/>
    <p:sldId id="314" r:id="rId8"/>
    <p:sldId id="271" r:id="rId9"/>
    <p:sldId id="273" r:id="rId10"/>
    <p:sldId id="278" r:id="rId11"/>
    <p:sldId id="274" r:id="rId12"/>
    <p:sldId id="275" r:id="rId13"/>
    <p:sldId id="288" r:id="rId14"/>
    <p:sldId id="289" r:id="rId15"/>
    <p:sldId id="290" r:id="rId16"/>
    <p:sldId id="291" r:id="rId17"/>
    <p:sldId id="293" r:id="rId18"/>
    <p:sldId id="276" r:id="rId19"/>
    <p:sldId id="277" r:id="rId20"/>
    <p:sldId id="279" r:id="rId21"/>
    <p:sldId id="280" r:id="rId22"/>
    <p:sldId id="306" r:id="rId23"/>
    <p:sldId id="294" r:id="rId24"/>
    <p:sldId id="283" r:id="rId25"/>
    <p:sldId id="284" r:id="rId26"/>
    <p:sldId id="285" r:id="rId27"/>
    <p:sldId id="286" r:id="rId28"/>
    <p:sldId id="287" r:id="rId29"/>
    <p:sldId id="297" r:id="rId30"/>
    <p:sldId id="301" r:id="rId31"/>
    <p:sldId id="304" r:id="rId32"/>
    <p:sldId id="26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11818A-EBEA-43F5-818E-7FF9C38B48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44D417-B2E7-473D-A0BD-8CF7003CA4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4968552"/>
          </a:xfrm>
        </p:spPr>
        <p:txBody>
          <a:bodyPr>
            <a:normAutofit/>
          </a:bodyPr>
          <a:lstStyle/>
          <a:p>
            <a:pPr algn="l"/>
            <a:r>
              <a:rPr lang="ru-RU" sz="7200" dirty="0" smtClean="0"/>
              <a:t>        Олимпийские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               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3400" y="4050781"/>
            <a:ext cx="5118720" cy="818378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l"/>
            <a:r>
              <a:rPr lang="ru-RU" dirty="0" smtClean="0"/>
              <a:t>    </a:t>
            </a:r>
          </a:p>
          <a:p>
            <a:pPr algn="l"/>
            <a:r>
              <a:rPr lang="ru-RU" sz="7200" b="1" dirty="0" smtClean="0"/>
              <a:t>         </a:t>
            </a:r>
            <a:endParaRPr lang="ru-RU" sz="7200" b="1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305800" cy="194421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Летние виды спорта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5691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расносамарская СОШ\Desktop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836712"/>
            <a:ext cx="528641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5852" y="2928934"/>
            <a:ext cx="18523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футбол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7923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расносамарская СОШ\Desktop\i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052736"/>
            <a:ext cx="61058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38" y="3643314"/>
            <a:ext cx="2244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Лодка,</a:t>
            </a:r>
          </a:p>
          <a:p>
            <a:r>
              <a:rPr lang="ru-RU" sz="4000" dirty="0" smtClean="0"/>
              <a:t>гребля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8060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расносамарская СОШ\Desktop\i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5256584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3714752"/>
            <a:ext cx="2714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велоспорт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7060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расносамарская СОШ\Desktop\i (1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024" y="1340768"/>
            <a:ext cx="5119439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5" y="3857628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Конный спорт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0882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расносамарская СОШ\Desktop\i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412" y="908720"/>
            <a:ext cx="5088012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662" y="3929066"/>
            <a:ext cx="2374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плавание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2297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расносамарская СОШ\Desktop\i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08720"/>
            <a:ext cx="4739208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7" y="3571876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Марафон,</a:t>
            </a:r>
          </a:p>
          <a:p>
            <a:r>
              <a:rPr lang="ru-RU" sz="4000" dirty="0" smtClean="0"/>
              <a:t>л</a:t>
            </a:r>
            <a:r>
              <a:rPr lang="ru-RU" sz="4000" dirty="0" smtClean="0"/>
              <a:t>егкая атлетика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132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расносамарская СОШ\Desktop\i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413" y="980728"/>
            <a:ext cx="5016003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910" y="3929066"/>
            <a:ext cx="2555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Баскетбол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4523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расносамарская СОШ\Desktop\i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836712"/>
            <a:ext cx="578647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3714752"/>
            <a:ext cx="3222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Гимнастика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8781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расносамарская СОШ\Desktop\i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980728"/>
            <a:ext cx="5245183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278605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286256"/>
            <a:ext cx="2410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Волейбол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168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Олимпийские игры </a:t>
            </a:r>
            <a:r>
              <a:rPr lang="ru-RU" sz="3200" dirty="0" smtClean="0"/>
              <a:t>– это спортивные соревнования, в которых участвуют спортсмены из разных частей света. Такие соревнования проходят один раз в четыре года.</a:t>
            </a:r>
            <a:endParaRPr lang="ru-RU" sz="3200" dirty="0"/>
          </a:p>
        </p:txBody>
      </p:sp>
      <p:pic>
        <p:nvPicPr>
          <p:cNvPr id="4" name="Содержимое 3" descr="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500387"/>
            <a:ext cx="8424936" cy="4357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279692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Зимние виды спорта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8287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расносамарская СОШ\Desktop\i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052736"/>
            <a:ext cx="5890976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4572008"/>
            <a:ext cx="2428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Лыжи,</a:t>
            </a:r>
          </a:p>
          <a:p>
            <a:r>
              <a:rPr lang="ru-RU" sz="4000" dirty="0" smtClean="0"/>
              <a:t>л</a:t>
            </a:r>
            <a:r>
              <a:rPr lang="ru-RU" sz="4000" dirty="0" smtClean="0"/>
              <a:t>ыжные гонки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280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Акуличева Н.Н\олмпийские игры фото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00174"/>
            <a:ext cx="5000660" cy="46434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572008"/>
            <a:ext cx="25654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Фигурное </a:t>
            </a:r>
          </a:p>
          <a:p>
            <a:r>
              <a:rPr lang="ru-RU" sz="4000" dirty="0" smtClean="0"/>
              <a:t>катание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243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куличева Н.Н\олмпийские игры фото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357298"/>
            <a:ext cx="4929222" cy="49292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357694"/>
            <a:ext cx="21770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Санный </a:t>
            </a:r>
          </a:p>
          <a:p>
            <a:r>
              <a:rPr lang="ru-RU" sz="4000" dirty="0" smtClean="0"/>
              <a:t>спорт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974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расносамарская СОШ\Desktop\i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908720"/>
            <a:ext cx="4958862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72" y="4286256"/>
            <a:ext cx="1877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Х</a:t>
            </a:r>
            <a:r>
              <a:rPr lang="ru-RU" sz="4000" dirty="0" smtClean="0"/>
              <a:t>оккей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9746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расносамарская СОШ\Desktop\i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836712"/>
            <a:ext cx="4457656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857628"/>
            <a:ext cx="3929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Конькобежный спорт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1170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расносамарская СОШ\Desktop\i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052737"/>
            <a:ext cx="4761880" cy="511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5143512"/>
            <a:ext cx="2125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</a:t>
            </a:r>
            <a:r>
              <a:rPr lang="ru-RU" sz="4000" dirty="0" smtClean="0"/>
              <a:t>иатлон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65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Закаляй свое тело с пользой для тела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Холода не бойся, сам по пояс мойся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Кто спортом занимается, тот силы набирается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Солнце, воздух и вода помогают нам всегда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Кто любит спорт, тот здоров и бодр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 смекалка нужна, и закалка важна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здоровом теле здоровый дух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Смолоду закалишься, на весь век сгодишься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Солнце, воздух и вода – наши верные друзья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72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551837"/>
            <a:ext cx="588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/>
              <a:t>Крепок телом – богат и делом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Со спортом не дружишь – не раз о том потужишь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Пешком ходить – долго жить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Отдай спорту время, а взамен получи здоровье</a:t>
            </a:r>
          </a:p>
        </p:txBody>
      </p:sp>
    </p:spTree>
    <p:extLst>
      <p:ext uri="{BB962C8B-B14F-4D97-AF65-F5344CB8AC3E}">
        <p14:creationId xmlns:p14="http://schemas.microsoft.com/office/powerpoint/2010/main" xmlns="" val="6743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олимпий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14686"/>
            <a:ext cx="8208912" cy="3382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00043"/>
            <a:ext cx="7858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4617B"/>
                </a:solidFill>
                <a:latin typeface="+mj-lt"/>
              </a:rPr>
              <a:t>По окончании игр лучших спортсменов награждают медалями ( золотые, серебряные, бронзовые )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8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305800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        С чего начинается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Олимпиада?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55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Зимняя олимпиада 2014 года будет проходить в Сочи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7786742" cy="4500594"/>
          </a:xfrm>
        </p:spPr>
      </p:pic>
    </p:spTree>
    <p:extLst>
      <p:ext uri="{BB962C8B-B14F-4D97-AF65-F5344CB8AC3E}">
        <p14:creationId xmlns:p14="http://schemas.microsoft.com/office/powerpoint/2010/main" xmlns="" val="23092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43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-1323528"/>
            <a:ext cx="8071048" cy="6696744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/>
              <a:t>Что такое Олимпиада?</a:t>
            </a:r>
            <a:br>
              <a:rPr lang="ru-RU" sz="4800" dirty="0" smtClean="0"/>
            </a:br>
            <a:r>
              <a:rPr lang="ru-RU" sz="4800" dirty="0" smtClean="0"/>
              <a:t>Это честный спортивный бой!</a:t>
            </a:r>
            <a:br>
              <a:rPr lang="ru-RU" sz="4800" dirty="0" smtClean="0"/>
            </a:br>
            <a:r>
              <a:rPr lang="ru-RU" sz="4800" dirty="0" smtClean="0"/>
              <a:t>В ней участвовать – это награда!</a:t>
            </a:r>
            <a:br>
              <a:rPr lang="ru-RU" sz="4800" dirty="0" smtClean="0"/>
            </a:br>
            <a:r>
              <a:rPr lang="ru-RU" sz="4800" dirty="0" smtClean="0"/>
              <a:t>Победить же может любой!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7626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Церемония открытия </a:t>
            </a:r>
            <a:r>
              <a:rPr lang="ru-RU" sz="4400" dirty="0" smtClean="0"/>
              <a:t>– всегда яркое шоу, которое смотрит весь мир.</a:t>
            </a:r>
            <a:endParaRPr lang="ru-RU" sz="4400" dirty="0"/>
          </a:p>
        </p:txBody>
      </p:sp>
      <p:pic>
        <p:nvPicPr>
          <p:cNvPr id="4" name="Содержимое 3" descr="о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7704855" cy="3467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Один из главных </a:t>
            </a:r>
            <a:r>
              <a:rPr lang="ru-RU" sz="4000" dirty="0" smtClean="0">
                <a:solidFill>
                  <a:srgbClr val="FF0000"/>
                </a:solidFill>
              </a:rPr>
              <a:t>символов</a:t>
            </a:r>
            <a:r>
              <a:rPr lang="ru-RU" sz="4000" dirty="0" smtClean="0"/>
              <a:t> Олимпийских игр является </a:t>
            </a:r>
            <a:r>
              <a:rPr lang="ru-RU" sz="4000" dirty="0" smtClean="0">
                <a:solidFill>
                  <a:srgbClr val="FF0000"/>
                </a:solidFill>
              </a:rPr>
              <a:t>Олимпийский огонь</a:t>
            </a:r>
            <a:r>
              <a:rPr lang="ru-RU" sz="4000" dirty="0" smtClean="0"/>
              <a:t>. На время олимпиады зажигают его – символ дружбы и честной спортивной борьбы.</a:t>
            </a:r>
            <a:endParaRPr lang="ru-RU" sz="4000" dirty="0"/>
          </a:p>
        </p:txBody>
      </p:sp>
      <p:pic>
        <p:nvPicPr>
          <p:cNvPr id="4" name="Содержимое 3" descr="оли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7272808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Олимпийский огонь горит все время пока идут игры.</a:t>
            </a:r>
            <a:endParaRPr lang="ru-RU" dirty="0"/>
          </a:p>
        </p:txBody>
      </p:sp>
      <p:pic>
        <p:nvPicPr>
          <p:cNvPr id="5" name="Содержимое 4" descr="олимп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0248" y="2564904"/>
            <a:ext cx="4032504" cy="4032448"/>
          </a:xfrm>
        </p:spPr>
      </p:pic>
      <p:pic>
        <p:nvPicPr>
          <p:cNvPr id="6" name="Содержимое 5" descr="олимп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64904"/>
            <a:ext cx="403860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23528"/>
            <a:ext cx="8229600" cy="49685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Олимпийский флаг </a:t>
            </a:r>
            <a:r>
              <a:rPr lang="ru-RU" sz="2800" dirty="0" smtClean="0"/>
              <a:t>придуман Пьером де Кубертеном в 1913г.</a:t>
            </a:r>
            <a:br>
              <a:rPr lang="ru-RU" sz="2800" dirty="0" smtClean="0"/>
            </a:br>
            <a:r>
              <a:rPr lang="ru-RU" sz="2800" dirty="0" smtClean="0"/>
              <a:t>Белое шелковое полотнище с вышитыми на нем пятью переплетенными кольцами голубого, черного, красного, желтого и зеленого цветов.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олимп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068960"/>
            <a:ext cx="7632848" cy="3789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45365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Кольца символизируют  5 частей света, страны которые участвуют в Олимпийском движении:</a:t>
            </a:r>
            <a:br>
              <a:rPr lang="ru-RU" sz="4000" dirty="0" smtClean="0"/>
            </a:br>
            <a:r>
              <a:rPr lang="ru-RU" sz="4000" dirty="0" smtClean="0"/>
              <a:t>Европа – синий, Америка – красный, Азия – желтый, Африка- черный, Австралия – зеленый. </a:t>
            </a:r>
            <a:endParaRPr lang="ru-RU" sz="4000" dirty="0"/>
          </a:p>
        </p:txBody>
      </p:sp>
      <p:pic>
        <p:nvPicPr>
          <p:cNvPr id="4" name="Содержимое 3" descr="олимпий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149080"/>
            <a:ext cx="8208912" cy="2708920"/>
          </a:xfrm>
        </p:spPr>
      </p:pic>
    </p:spTree>
    <p:extLst>
      <p:ext uri="{BB962C8B-B14F-4D97-AF65-F5344CB8AC3E}">
        <p14:creationId xmlns:p14="http://schemas.microsoft.com/office/powerpoint/2010/main" xmlns="" val="40529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58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355</TotalTime>
  <Words>256</Words>
  <Application>Microsoft Office PowerPoint</Application>
  <PresentationFormat>Экран (4:3)</PresentationFormat>
  <Paragraphs>61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        Олимпийские                  игры </vt:lpstr>
      <vt:lpstr>Олимпийские игры – это спортивные соревнования, в которых участвуют спортсмены из разных частей света. Такие соревнования проходят один раз в четыре года.</vt:lpstr>
      <vt:lpstr>        С чего начинается             Олимпиада?</vt:lpstr>
      <vt:lpstr>Церемония открытия – всегда яркое шоу, которое смотрит весь мир.</vt:lpstr>
      <vt:lpstr>Один из главных символов Олимпийских игр является Олимпийский огонь. На время олимпиады зажигают его – символ дружбы и честной спортивной борьбы.</vt:lpstr>
      <vt:lpstr>Олимпийский огонь горит все время пока идут игры.</vt:lpstr>
      <vt:lpstr>Олимпийский флаг придуман Пьером де Кубертеном в 1913г. Белое шелковое полотнище с вышитыми на нем пятью переплетенными кольцами голубого, черного, красного, желтого и зеленого цветов. </vt:lpstr>
      <vt:lpstr>Кольца символизируют  5 частей света, страны которые участвуют в Олимпийском движении: Европа – синий, Америка – красный, Азия – желтый, Африка- черный, Австралия – зеленый. </vt:lpstr>
      <vt:lpstr>Слайд 9</vt:lpstr>
      <vt:lpstr>Летние виды спорта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Зимние виды спорта</vt:lpstr>
      <vt:lpstr>Слайд 21</vt:lpstr>
      <vt:lpstr>Слайд 22</vt:lpstr>
      <vt:lpstr>Слайд 23</vt:lpstr>
      <vt:lpstr>Слайд 24</vt:lpstr>
      <vt:lpstr>Слайд 25</vt:lpstr>
      <vt:lpstr>Слайд 26</vt:lpstr>
      <vt:lpstr>Пословицы и поговорки</vt:lpstr>
      <vt:lpstr>Слайд 28</vt:lpstr>
      <vt:lpstr>Слайд 29</vt:lpstr>
      <vt:lpstr>Зимняя олимпиада 2014 года будет проходить в Сочи</vt:lpstr>
      <vt:lpstr>Слайд 31</vt:lpstr>
      <vt:lpstr>Что такое Олимпиада? Это честный спортивный бой! В ней участвовать – это награда! Победить же может любой!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      игры</dc:title>
  <dc:creator>Алексей Вакуленко</dc:creator>
  <cp:lastModifiedBy>Артём</cp:lastModifiedBy>
  <cp:revision>39</cp:revision>
  <dcterms:created xsi:type="dcterms:W3CDTF">2014-01-18T15:33:27Z</dcterms:created>
  <dcterms:modified xsi:type="dcterms:W3CDTF">2014-02-16T11:00:51Z</dcterms:modified>
</cp:coreProperties>
</file>