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6" r:id="rId4"/>
    <p:sldId id="263" r:id="rId5"/>
    <p:sldId id="26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8808BB-5DB3-4245-8E42-CA9CB3A721EC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CCBAFA-1DD4-46E3-9E7D-CEADF455F83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Составила: Волкова Н.Г. воспитатель СП детский сад «Ромашка» ГБОУ СОШ с. Красносамарское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2132856"/>
            <a:ext cx="7175351" cy="2792601"/>
          </a:xfrm>
        </p:spPr>
        <p:txBody>
          <a:bodyPr/>
          <a:lstStyle/>
          <a:p>
            <a:r>
              <a:rPr lang="ru-RU" sz="4000" dirty="0" smtClean="0"/>
              <a:t>Мультимедийное пособие «Дидактическая игра «Когда это бывает?»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6664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1628800"/>
            <a:ext cx="3636085" cy="648073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    </a:t>
            </a:r>
            <a:r>
              <a:rPr lang="ru-RU" sz="4000" dirty="0" smtClean="0"/>
              <a:t>ОСЕНЬ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5765" y="2348880"/>
            <a:ext cx="3388660" cy="328844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Стали дни холоднее,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Поспевает брусника,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И от птичьего крика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Сердцу только грустнее.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Стаи птиц улетают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Прочь за синее море,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И деревья блистают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В разноцветном уборе.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А. Плещеев.</a:t>
            </a:r>
            <a:br>
              <a:rPr lang="ru-RU" sz="1600" dirty="0" smtClean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http://im3-tub-ru.yandex.net/i?id=197276398-27-72&amp;n=21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28736"/>
            <a:ext cx="5150375" cy="46434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3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3636085" cy="125849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Зима.</a:t>
            </a:r>
            <a:endParaRPr lang="ru-RU" sz="4000" dirty="0"/>
          </a:p>
        </p:txBody>
      </p:sp>
      <p:pic>
        <p:nvPicPr>
          <p:cNvPr id="5" name="Содержимое 4" descr="http://i.sunhome.ru/foto/23/kartina_zimnii_peizazh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3" y="1268760"/>
            <a:ext cx="4470648" cy="446449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83569" y="3140968"/>
            <a:ext cx="3456384" cy="2496352"/>
          </a:xfrm>
        </p:spPr>
        <p:txBody>
          <a:bodyPr>
            <a:normAutofit fontScale="85000" lnSpcReduction="20000"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Белый снег пушистый.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В воздухе кружится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И на землю тихо падает, ложится.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И под утро снегом поле забелело,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Точно пеленою все его одело.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/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И.Суриков.</a:t>
            </a:r>
            <a:br>
              <a:rPr lang="ru-RU" sz="1800" dirty="0" smtClean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3008313" cy="1162050"/>
          </a:xfrm>
        </p:spPr>
        <p:txBody>
          <a:bodyPr/>
          <a:lstStyle/>
          <a:p>
            <a:r>
              <a:rPr lang="ru-RU" dirty="0" smtClean="0"/>
              <a:t>          </a:t>
            </a:r>
            <a:br>
              <a:rPr lang="ru-RU" dirty="0" smtClean="0"/>
            </a:br>
            <a:r>
              <a:rPr lang="ru-RU" sz="2800" dirty="0" smtClean="0"/>
              <a:t> </a:t>
            </a:r>
            <a:r>
              <a:rPr lang="ru-RU" sz="4000" dirty="0" smtClean="0"/>
              <a:t>весна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552" y="1916832"/>
            <a:ext cx="3924873" cy="372048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На дворе звенит капель,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По полям бегут ручьи,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На дорогах лужи.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Скоро выйдут муравьи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После зимней стужи.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Пробирается медведь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Сквозь лесной валежник,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Стали птицы песни петь,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И расцвел подснежник.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С. Маршак.</a:t>
            </a:r>
            <a:br>
              <a:rPr lang="ru-RU" sz="1600" dirty="0" smtClean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http://www.bfoto.ru/foto/panorams/bfoto_ru_442a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5136126" cy="5110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095" y="764705"/>
            <a:ext cx="3636085" cy="1008112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4000" dirty="0" smtClean="0"/>
              <a:t>Лето.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075765" y="1844824"/>
            <a:ext cx="3388660" cy="3792496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Если в небе ходят грозы,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Если травы расцвели,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Если рано утром росы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Гнут былинки до земли,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Если в роще над калиной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Вплоть до ночи гул пчелиный,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Если солнышком согрета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Вся вода в реке до дна, -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Значит это уже …лето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Е. Трутнева.</a:t>
            </a:r>
            <a:br>
              <a:rPr lang="ru-RU" sz="1600" dirty="0" smtClean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Улетающий одуванчик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357298"/>
            <a:ext cx="4504584" cy="50720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55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</TotalTime>
  <Words>55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Мультимедийное пособие «Дидактическая игра «Когда это бывает?»</vt:lpstr>
      <vt:lpstr>    ОСЕНЬ</vt:lpstr>
      <vt:lpstr>Зима.</vt:lpstr>
      <vt:lpstr>            весна</vt:lpstr>
      <vt:lpstr>         Лето.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Мультимедийное пособие «Дидактическая игра «Когда это бывает?»</dc:title>
  <dc:creator>Красносамарская СОШ</dc:creator>
  <cp:lastModifiedBy>Красносамарская СОШ</cp:lastModifiedBy>
  <cp:revision>2</cp:revision>
  <dcterms:created xsi:type="dcterms:W3CDTF">2015-04-22T08:40:19Z</dcterms:created>
  <dcterms:modified xsi:type="dcterms:W3CDTF">2015-04-22T08:55:59Z</dcterms:modified>
</cp:coreProperties>
</file>