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66" r:id="rId4"/>
    <p:sldId id="263" r:id="rId5"/>
    <p:sldId id="26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08BB-5DB3-4245-8E42-CA9CB3A721EC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CBAFA-1DD4-46E3-9E7D-CEADF455F83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08BB-5DB3-4245-8E42-CA9CB3A721EC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CBAFA-1DD4-46E3-9E7D-CEADF455F8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08BB-5DB3-4245-8E42-CA9CB3A721EC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CBAFA-1DD4-46E3-9E7D-CEADF455F8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08BB-5DB3-4245-8E42-CA9CB3A721EC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CBAFA-1DD4-46E3-9E7D-CEADF455F83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08BB-5DB3-4245-8E42-CA9CB3A721EC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CBAFA-1DD4-46E3-9E7D-CEADF455F8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08BB-5DB3-4245-8E42-CA9CB3A721EC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CBAFA-1DD4-46E3-9E7D-CEADF455F83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08BB-5DB3-4245-8E42-CA9CB3A721EC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CBAFA-1DD4-46E3-9E7D-CEADF455F83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08BB-5DB3-4245-8E42-CA9CB3A721EC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CBAFA-1DD4-46E3-9E7D-CEADF455F8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08BB-5DB3-4245-8E42-CA9CB3A721EC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CBAFA-1DD4-46E3-9E7D-CEADF455F8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08BB-5DB3-4245-8E42-CA9CB3A721EC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CBAFA-1DD4-46E3-9E7D-CEADF455F8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08BB-5DB3-4245-8E42-CA9CB3A721EC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CBAFA-1DD4-46E3-9E7D-CEADF455F83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48808BB-5DB3-4245-8E42-CA9CB3A721EC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DCCBAFA-1DD4-46E3-9E7D-CEADF455F83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Составила: Волкова Н.Г. воспитатель СП детский сад «Ромашка» ГБОУ СОШ с. Красносамарское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2132856"/>
            <a:ext cx="7175351" cy="2792601"/>
          </a:xfrm>
        </p:spPr>
        <p:txBody>
          <a:bodyPr/>
          <a:lstStyle/>
          <a:p>
            <a:r>
              <a:rPr lang="ru-RU" sz="4000" dirty="0" smtClean="0"/>
              <a:t>Мультимедийное пособие «Дидактическая игра «Когда это бывает?»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466645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095" y="1628800"/>
            <a:ext cx="3636085" cy="648073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    </a:t>
            </a:r>
            <a:r>
              <a:rPr lang="ru-RU" sz="4000" dirty="0" smtClean="0"/>
              <a:t>ОСЕНЬ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075765" y="2348880"/>
            <a:ext cx="3388660" cy="3288440"/>
          </a:xfrm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rgbClr val="002060"/>
                </a:solidFill>
              </a:rPr>
              <a:t>Стали дни холоднее,</a:t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/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>Поспевает брусника,</a:t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/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>И от птичьего крика</a:t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/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>Сердцу только грустнее.</a:t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/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>Стаи птиц улетают</a:t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/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>Прочь за синее море,</a:t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/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>И деревья блистают</a:t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/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>В разноцветном уборе.</a:t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/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>А. Плещеев.</a:t>
            </a:r>
            <a:br>
              <a:rPr lang="ru-RU" sz="1600" dirty="0" smtClean="0">
                <a:solidFill>
                  <a:srgbClr val="002060"/>
                </a:solidFill>
              </a:rPr>
            </a:br>
            <a:endParaRPr lang="ru-RU" sz="1600" dirty="0">
              <a:solidFill>
                <a:srgbClr val="002060"/>
              </a:solidFill>
            </a:endParaRPr>
          </a:p>
        </p:txBody>
      </p:sp>
      <p:pic>
        <p:nvPicPr>
          <p:cNvPr id="5" name="Содержимое 4" descr="http://im3-tub-ru.yandex.net/i?id=197276398-27-72&amp;n=21"/>
          <p:cNvPicPr>
            <a:picLocks noGrp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428736"/>
            <a:ext cx="5150375" cy="46434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3631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700808"/>
            <a:ext cx="3636085" cy="1258493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Зима.</a:t>
            </a:r>
            <a:endParaRPr lang="ru-RU" sz="4000" dirty="0"/>
          </a:p>
        </p:txBody>
      </p:sp>
      <p:pic>
        <p:nvPicPr>
          <p:cNvPr id="5" name="Содержимое 4" descr="http://i.sunhome.ru/foto/23/kartina_zimnii_peizazh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39953" y="1268760"/>
            <a:ext cx="4470648" cy="446449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683569" y="3140968"/>
            <a:ext cx="3456384" cy="2496352"/>
          </a:xfrm>
        </p:spPr>
        <p:txBody>
          <a:bodyPr>
            <a:normAutofit fontScale="85000" lnSpcReduction="20000"/>
          </a:bodyPr>
          <a:lstStyle/>
          <a:p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800" dirty="0" smtClean="0">
                <a:solidFill>
                  <a:srgbClr val="002060"/>
                </a:solidFill>
              </a:rPr>
              <a:t>Белый снег пушистый.</a:t>
            </a:r>
            <a:br>
              <a:rPr lang="ru-RU" sz="1800" dirty="0" smtClean="0">
                <a:solidFill>
                  <a:srgbClr val="002060"/>
                </a:solidFill>
              </a:rPr>
            </a:br>
            <a:r>
              <a:rPr lang="ru-RU" sz="1800" dirty="0" smtClean="0">
                <a:solidFill>
                  <a:srgbClr val="002060"/>
                </a:solidFill>
              </a:rPr>
              <a:t/>
            </a:r>
            <a:br>
              <a:rPr lang="ru-RU" sz="1800" dirty="0" smtClean="0">
                <a:solidFill>
                  <a:srgbClr val="002060"/>
                </a:solidFill>
              </a:rPr>
            </a:br>
            <a:r>
              <a:rPr lang="ru-RU" sz="1800" dirty="0" smtClean="0">
                <a:solidFill>
                  <a:srgbClr val="002060"/>
                </a:solidFill>
              </a:rPr>
              <a:t>В воздухе кружится</a:t>
            </a:r>
            <a:br>
              <a:rPr lang="ru-RU" sz="1800" dirty="0" smtClean="0">
                <a:solidFill>
                  <a:srgbClr val="002060"/>
                </a:solidFill>
              </a:rPr>
            </a:br>
            <a:r>
              <a:rPr lang="ru-RU" sz="1800" dirty="0" smtClean="0">
                <a:solidFill>
                  <a:srgbClr val="002060"/>
                </a:solidFill>
              </a:rPr>
              <a:t/>
            </a:r>
            <a:br>
              <a:rPr lang="ru-RU" sz="1800" dirty="0" smtClean="0">
                <a:solidFill>
                  <a:srgbClr val="002060"/>
                </a:solidFill>
              </a:rPr>
            </a:br>
            <a:r>
              <a:rPr lang="ru-RU" sz="1800" dirty="0" smtClean="0">
                <a:solidFill>
                  <a:srgbClr val="002060"/>
                </a:solidFill>
              </a:rPr>
              <a:t>И на землю тихо падает, ложится.</a:t>
            </a:r>
            <a:br>
              <a:rPr lang="ru-RU" sz="1800" dirty="0" smtClean="0">
                <a:solidFill>
                  <a:srgbClr val="002060"/>
                </a:solidFill>
              </a:rPr>
            </a:br>
            <a:r>
              <a:rPr lang="ru-RU" sz="1800" dirty="0" smtClean="0">
                <a:solidFill>
                  <a:srgbClr val="002060"/>
                </a:solidFill>
              </a:rPr>
              <a:t/>
            </a:r>
            <a:br>
              <a:rPr lang="ru-RU" sz="1800" dirty="0" smtClean="0">
                <a:solidFill>
                  <a:srgbClr val="002060"/>
                </a:solidFill>
              </a:rPr>
            </a:br>
            <a:r>
              <a:rPr lang="ru-RU" sz="1800" dirty="0" smtClean="0">
                <a:solidFill>
                  <a:srgbClr val="002060"/>
                </a:solidFill>
              </a:rPr>
              <a:t>И под утро снегом поле забелело,</a:t>
            </a:r>
            <a:br>
              <a:rPr lang="ru-RU" sz="1800" dirty="0" smtClean="0">
                <a:solidFill>
                  <a:srgbClr val="002060"/>
                </a:solidFill>
              </a:rPr>
            </a:br>
            <a:r>
              <a:rPr lang="ru-RU" sz="1800" dirty="0" smtClean="0">
                <a:solidFill>
                  <a:srgbClr val="002060"/>
                </a:solidFill>
              </a:rPr>
              <a:t/>
            </a:r>
            <a:br>
              <a:rPr lang="ru-RU" sz="1800" dirty="0" smtClean="0">
                <a:solidFill>
                  <a:srgbClr val="002060"/>
                </a:solidFill>
              </a:rPr>
            </a:br>
            <a:r>
              <a:rPr lang="ru-RU" sz="1800" dirty="0" smtClean="0">
                <a:solidFill>
                  <a:srgbClr val="002060"/>
                </a:solidFill>
              </a:rPr>
              <a:t>Точно пеленою все его одело.</a:t>
            </a:r>
            <a:br>
              <a:rPr lang="ru-RU" sz="1800" dirty="0" smtClean="0">
                <a:solidFill>
                  <a:srgbClr val="002060"/>
                </a:solidFill>
              </a:rPr>
            </a:br>
            <a:r>
              <a:rPr lang="ru-RU" sz="1800" dirty="0" smtClean="0">
                <a:solidFill>
                  <a:srgbClr val="002060"/>
                </a:solidFill>
              </a:rPr>
              <a:t/>
            </a:r>
            <a:br>
              <a:rPr lang="ru-RU" sz="1800" dirty="0" smtClean="0">
                <a:solidFill>
                  <a:srgbClr val="002060"/>
                </a:solidFill>
              </a:rPr>
            </a:br>
            <a:r>
              <a:rPr lang="ru-RU" sz="1800" dirty="0" smtClean="0">
                <a:solidFill>
                  <a:srgbClr val="002060"/>
                </a:solidFill>
              </a:rPr>
              <a:t>И.Суриков.</a:t>
            </a:r>
            <a:br>
              <a:rPr lang="ru-RU" sz="1800" dirty="0" smtClean="0">
                <a:solidFill>
                  <a:srgbClr val="002060"/>
                </a:solidFill>
              </a:rPr>
            </a:br>
            <a:endParaRPr lang="ru-RU" sz="1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9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3008313" cy="1162050"/>
          </a:xfrm>
        </p:spPr>
        <p:txBody>
          <a:bodyPr/>
          <a:lstStyle/>
          <a:p>
            <a:r>
              <a:rPr lang="ru-RU" dirty="0" smtClean="0"/>
              <a:t>          </a:t>
            </a:r>
            <a:br>
              <a:rPr lang="ru-RU" dirty="0" smtClean="0"/>
            </a:br>
            <a:r>
              <a:rPr lang="ru-RU" sz="2800" dirty="0" smtClean="0"/>
              <a:t> </a:t>
            </a:r>
            <a:r>
              <a:rPr lang="ru-RU" sz="4000" dirty="0" smtClean="0"/>
              <a:t>весна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9552" y="1916832"/>
            <a:ext cx="3924873" cy="3720488"/>
          </a:xfrm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rgbClr val="002060"/>
                </a:solidFill>
              </a:rPr>
              <a:t>На дворе звенит капель,</a:t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/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>По полям бегут ручьи,</a:t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/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>На дорогах лужи.</a:t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/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>Скоро выйдут муравьи</a:t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/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>После зимней стужи.</a:t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/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>Пробирается медведь</a:t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/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>Сквозь лесной валежник,</a:t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/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>Стали птицы песни петь,</a:t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/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>И расцвел подснежник.</a:t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/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>С. Маршак.</a:t>
            </a:r>
            <a:br>
              <a:rPr lang="ru-RU" sz="1600" dirty="0" smtClean="0">
                <a:solidFill>
                  <a:srgbClr val="002060"/>
                </a:solidFill>
              </a:rPr>
            </a:br>
            <a:endParaRPr lang="ru-RU" sz="1600" dirty="0">
              <a:solidFill>
                <a:srgbClr val="002060"/>
              </a:solidFill>
            </a:endParaRPr>
          </a:p>
        </p:txBody>
      </p:sp>
      <p:pic>
        <p:nvPicPr>
          <p:cNvPr id="5" name="Содержимое 4" descr="http://www.bfoto.ru/foto/panorams/bfoto_ru_442a.jpg"/>
          <p:cNvPicPr>
            <a:picLocks noGrp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340768"/>
            <a:ext cx="5136126" cy="51109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636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095" y="764705"/>
            <a:ext cx="3636085" cy="1008112"/>
          </a:xfrm>
        </p:spPr>
        <p:txBody>
          <a:bodyPr/>
          <a:lstStyle/>
          <a:p>
            <a:r>
              <a:rPr lang="ru-RU" dirty="0" smtClean="0"/>
              <a:t>         </a:t>
            </a:r>
            <a:r>
              <a:rPr lang="ru-RU" sz="4000" dirty="0" smtClean="0"/>
              <a:t>Лето.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075765" y="1844824"/>
            <a:ext cx="3388660" cy="3792496"/>
          </a:xfrm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rgbClr val="002060"/>
                </a:solidFill>
              </a:rPr>
              <a:t>Если в небе ходят грозы,</a:t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/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>Если травы расцвели,</a:t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/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>Если рано утром росы</a:t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/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>Гнут былинки до земли,</a:t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/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>Если в роще над калиной</a:t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/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>Вплоть до ночи гул пчелиный,</a:t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/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>Если солнышком согрета</a:t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/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>Вся вода в реке до дна, -</a:t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/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>Значит это уже …лето</a:t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/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>Е. Трутнева.</a:t>
            </a:r>
            <a:br>
              <a:rPr lang="ru-RU" sz="1600" dirty="0" smtClean="0">
                <a:solidFill>
                  <a:srgbClr val="002060"/>
                </a:solidFill>
              </a:rPr>
            </a:br>
            <a:endParaRPr lang="ru-RU" sz="1600" dirty="0">
              <a:solidFill>
                <a:srgbClr val="002060"/>
              </a:solidFill>
            </a:endParaRPr>
          </a:p>
        </p:txBody>
      </p:sp>
      <p:pic>
        <p:nvPicPr>
          <p:cNvPr id="5" name="Содержимое 4" descr="Улетающий одуванчик"/>
          <p:cNvPicPr>
            <a:picLocks noGrp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357298"/>
            <a:ext cx="4504584" cy="50720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0555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15</TotalTime>
  <Words>55</Words>
  <Application>Microsoft Office PowerPoint</Application>
  <PresentationFormat>Экран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Воздушный поток</vt:lpstr>
      <vt:lpstr>Мультимедийное пособие «Дидактическая игра «Когда это бывает?»</vt:lpstr>
      <vt:lpstr>    ОСЕНЬ</vt:lpstr>
      <vt:lpstr>Зима.</vt:lpstr>
      <vt:lpstr>            весна</vt:lpstr>
      <vt:lpstr>         Лето.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Мультимедийное пособие «Дидактическая игра «Когда это бывает?»</dc:title>
  <dc:creator>Красносамарская СОШ</dc:creator>
  <cp:lastModifiedBy>Красносамарская СОШ</cp:lastModifiedBy>
  <cp:revision>2</cp:revision>
  <dcterms:created xsi:type="dcterms:W3CDTF">2015-04-22T08:40:19Z</dcterms:created>
  <dcterms:modified xsi:type="dcterms:W3CDTF">2015-04-22T08:55:59Z</dcterms:modified>
</cp:coreProperties>
</file>