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  <p:sldMasterId id="2147483732" r:id="rId5"/>
    <p:sldMasterId id="2147483744" r:id="rId6"/>
    <p:sldMasterId id="2147483756" r:id="rId7"/>
    <p:sldMasterId id="2147483768" r:id="rId8"/>
  </p:sldMasterIdLst>
  <p:sldIdLst>
    <p:sldId id="256" r:id="rId9"/>
    <p:sldId id="258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188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74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43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4687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031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43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828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0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12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14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8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373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342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97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73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38280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220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44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747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295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406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0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91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288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2016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50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61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924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50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09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349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5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501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064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510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136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936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3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3579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586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85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5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8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8868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403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552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974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2606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974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616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99634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118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58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0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410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22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347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1186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9988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3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969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612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3981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3964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898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8811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096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5115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1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219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629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524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3420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693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842291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4060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484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2882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5238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785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32285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2860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833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929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0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54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466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412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93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16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650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92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1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AC5B2-3DC0-485A-91AD-CA5BEC59C93F}" type="datetimeFigureOut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22.04.2015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FE6C1C-38F3-4C62-9F9E-1EA886BCA80F}" type="slidenum">
              <a:rPr lang="ru-RU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641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66"/>
                </a:solidFill>
              </a:rPr>
              <a:t>Дидактическая игра «Угадай птицу»</a:t>
            </a:r>
            <a:endParaRPr lang="ru-RU" dirty="0">
              <a:solidFill>
                <a:srgbClr val="FF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Составила: Волкова Н.Г. воспитатель СП детский сад «Ромашка» ГБОУ СОШ с. </a:t>
            </a:r>
            <a:r>
              <a:rPr lang="ru-RU" dirty="0" err="1" smtClean="0">
                <a:solidFill>
                  <a:srgbClr val="FFFF00"/>
                </a:solidFill>
              </a:rPr>
              <a:t>Крсносамарское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1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МОЛОДЦЫ!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8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Всех перелетных птиц черней,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Чистит пашню от червей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Взад- вперед по пашне скачет,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 зовется птица -… (грач)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Артём\Desktop\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844824"/>
            <a:ext cx="5357850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215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Эту птицу всякий знает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На шесте ее дворец,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Червяков птенцам таскает,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Да трещит весь день -…(скворец)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Артём\Desktop\i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928802"/>
            <a:ext cx="5214973" cy="3714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850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Спереди шильце,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Сзади </a:t>
            </a:r>
            <a:r>
              <a:rPr lang="ru-RU" sz="2800" dirty="0" err="1" smtClean="0">
                <a:solidFill>
                  <a:srgbClr val="002060"/>
                </a:solidFill>
              </a:rPr>
              <a:t>вильце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Сверху – черное суконце,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 снизу – белое полотенце.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(ласточка)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Артём\Desktop\i (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428736"/>
            <a:ext cx="5000660" cy="400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483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552" y="1340768"/>
            <a:ext cx="3008313" cy="46021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Хоть и скромен с виду он: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Пестренькие перья, маленький носок,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Но имеет звонкий голосок.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В поле он живет, всю весну и лето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Песенки поет.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                                    (жаворонок)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Артём\Desktop\i (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700808"/>
            <a:ext cx="4714908" cy="3929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672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Эта хищница болтлива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Воровата, суетлива,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Стрекотунья, белобока,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 зовут ее … (сорока)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122" name="Picture 2" descr="C:\Users\Артём\Desktop\i (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571612"/>
            <a:ext cx="4714908" cy="3929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759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Спинкой зеленовата,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Животиком желтовата,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Черная шапочка и полоска шарфика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             (синица)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Артём\Desktop\i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500174"/>
            <a:ext cx="4500593" cy="3929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128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Найдешь ее в своем дворе,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Она на радость детворе.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Ты обижать ее не смей!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Эта птичка... (воробей)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Артём\Desktop\i (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500174"/>
            <a:ext cx="5072097" cy="385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85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Все время стучит, деревья долбит.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Но их не калечит, а только лечит.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                     (дятел)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8194" name="Picture 2" descr="C:\Users\Артём\Desktop\i (7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285728"/>
            <a:ext cx="4214842" cy="6000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968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199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Апекс</vt:lpstr>
      <vt:lpstr>1_Апекс</vt:lpstr>
      <vt:lpstr>2_Апекс</vt:lpstr>
      <vt:lpstr>3_Апекс</vt:lpstr>
      <vt:lpstr>4_Апекс</vt:lpstr>
      <vt:lpstr>5_Апекс</vt:lpstr>
      <vt:lpstr>6_Апекс</vt:lpstr>
      <vt:lpstr>7_Апекс</vt:lpstr>
      <vt:lpstr>Дидактическая игра «Угадай птицу»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«Угадай птицу»</dc:title>
  <dc:creator>Красносамарская СОШ</dc:creator>
  <cp:lastModifiedBy>Красносамарская СОШ</cp:lastModifiedBy>
  <cp:revision>1</cp:revision>
  <dcterms:created xsi:type="dcterms:W3CDTF">2015-04-22T09:00:58Z</dcterms:created>
  <dcterms:modified xsi:type="dcterms:W3CDTF">2015-04-22T09:10:46Z</dcterms:modified>
</cp:coreProperties>
</file>