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  <p:sldMasterId id="2147483732" r:id="rId5"/>
    <p:sldMasterId id="2147483744" r:id="rId6"/>
    <p:sldMasterId id="2147483756" r:id="rId7"/>
    <p:sldMasterId id="2147483768" r:id="rId8"/>
  </p:sldMasterIdLst>
  <p:sldIdLst>
    <p:sldId id="256" r:id="rId9"/>
    <p:sldId id="258" r:id="rId10"/>
    <p:sldId id="260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0188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74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743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6874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031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0435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828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60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12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014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48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3735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342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6972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739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82801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2206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344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7478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295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0406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20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891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8288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2016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950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861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99248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4269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1502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3092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4349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5501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1064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9510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8136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2936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633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43579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5866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585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51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48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28868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9403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6552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29742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26060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974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46163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6996340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51184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2587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50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44109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4222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9347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01186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99888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23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69699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06127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39818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39641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986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68811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70965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51151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712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22190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96292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1524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83420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16930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6842291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3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74060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4844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62882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52383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1785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32285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12860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28337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09297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80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354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4662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0412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9932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4162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6502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3927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71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CAC5B2-3DC0-485A-91AD-CA5BEC59C93F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22.04.2015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FE6C1C-38F3-4C62-9F9E-1EA886BCA80F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6411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66"/>
                </a:solidFill>
              </a:rPr>
              <a:t>Дидактическая игра «Угадай птицу»</a:t>
            </a:r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Составила: Волкова Н.Г. воспитатель СП детский сад «Ромашка» ГБОУ СОШ с. </a:t>
            </a:r>
            <a:r>
              <a:rPr lang="ru-RU" dirty="0" err="1" smtClean="0">
                <a:solidFill>
                  <a:srgbClr val="FFFF00"/>
                </a:solidFill>
              </a:rPr>
              <a:t>Крсносамарское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10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МОЛОДЦЫ!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88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Всех перелетных птиц черней,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Чистит пашню от червей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Взад- вперед по пашне скачет,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А зовется птица -… (грач)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Артём\Desktop\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844824"/>
            <a:ext cx="5357850" cy="38576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215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Эту птицу всякий знает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На шесте ее дворец,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Червяков птенцам таскает,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Да трещит весь день -…(скворец)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Артём\Desktop\i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928802"/>
            <a:ext cx="5214973" cy="3714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850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</a:rPr>
              <a:t>Спереди шильце,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Сзади </a:t>
            </a:r>
            <a:r>
              <a:rPr lang="ru-RU" sz="2800" dirty="0" err="1" smtClean="0">
                <a:solidFill>
                  <a:srgbClr val="002060"/>
                </a:solidFill>
              </a:rPr>
              <a:t>вильце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Сверху – черное суконце,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А снизу – белое полотенце.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                   (ласточка)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Артём\Desktop\i (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428736"/>
            <a:ext cx="5000660" cy="40005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483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9552" y="1340768"/>
            <a:ext cx="3008313" cy="46021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Хоть и скромен с виду он: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Пестренькие перья, маленький носок,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Но имеет звонкий голосок.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В поле он живет, всю весну и лето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Песенки поет.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                                    (жаворонок)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Артём\Desktop\i (3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700808"/>
            <a:ext cx="4714908" cy="39290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672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Эта хищница болтлива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Воровата, суетлива,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Стрекотунья, белобока,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А зовут ее … (сорока)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5122" name="Picture 2" descr="C:\Users\Артём\Desktop\i (4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571612"/>
            <a:ext cx="4714908" cy="39290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759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Спинкой зеленовата,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Животиком желтовата,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Черная шапочка и полоска шарфика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                                (синица)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6146" name="Picture 2" descr="C:\Users\Артём\Desktop\i (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1500174"/>
            <a:ext cx="4500593" cy="39290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128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Найдешь ее в своем дворе,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Она на радость детворе.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Ты обижать ее не смей!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Эта птичка... (воробей)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7170" name="Picture 2" descr="C:\Users\Артём\Desktop\i (6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500174"/>
            <a:ext cx="5072097" cy="3857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85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Все время стучит, деревья долбит.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Но их не калечит, а только лечит.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                                        (дятел)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8194" name="Picture 2" descr="C:\Users\Артём\Desktop\i (7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285728"/>
            <a:ext cx="4214842" cy="60007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968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</TotalTime>
  <Words>199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Апекс</vt:lpstr>
      <vt:lpstr>1_Апекс</vt:lpstr>
      <vt:lpstr>2_Апекс</vt:lpstr>
      <vt:lpstr>3_Апекс</vt:lpstr>
      <vt:lpstr>4_Апекс</vt:lpstr>
      <vt:lpstr>5_Апекс</vt:lpstr>
      <vt:lpstr>6_Апекс</vt:lpstr>
      <vt:lpstr>7_Апекс</vt:lpstr>
      <vt:lpstr>Дидактическая игра «Угадай птицу»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МОЛОДЦЫ!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«Угадай птицу»</dc:title>
  <dc:creator>Красносамарская СОШ</dc:creator>
  <cp:lastModifiedBy>Красносамарская СОШ</cp:lastModifiedBy>
  <cp:revision>1</cp:revision>
  <dcterms:created xsi:type="dcterms:W3CDTF">2015-04-22T09:00:58Z</dcterms:created>
  <dcterms:modified xsi:type="dcterms:W3CDTF">2015-04-22T09:10:46Z</dcterms:modified>
</cp:coreProperties>
</file>