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3" r:id="rId4"/>
    <p:sldId id="261" r:id="rId5"/>
    <p:sldId id="265" r:id="rId6"/>
    <p:sldId id="267" r:id="rId7"/>
    <p:sldId id="266" r:id="rId8"/>
    <p:sldId id="269" r:id="rId9"/>
    <p:sldId id="259" r:id="rId10"/>
    <p:sldId id="268" r:id="rId11"/>
    <p:sldId id="264" r:id="rId12"/>
    <p:sldId id="270" r:id="rId13"/>
    <p:sldId id="271" r:id="rId14"/>
    <p:sldId id="257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EC215-F9CF-4506-99A2-CEE504B19016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908C0-3D4C-4F09-8DE1-AAFD31F543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097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25D4-292A-4DF3-8D3E-69ED6AD5EF07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A234A-CA6B-49C6-9C21-888469AE4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4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A234A-CA6B-49C6-9C21-888469AE480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4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FF3D0-7846-45EE-AA56-083DEBF94B6B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caa6e571cf1a7392d91acb06e1fa30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298"/>
            <a:ext cx="6143668" cy="1470025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928934"/>
            <a:ext cx="6400800" cy="1752600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84130" y="1785926"/>
            <a:ext cx="2459870" cy="395128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857232"/>
            <a:ext cx="70009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Большое значение имеет чтение художественной литературы, разучивание стихов. Дети всегда с удовольствием слушают рассказы, разучивают стихи , песни, отгадывают загадки.</a:t>
            </a:r>
          </a:p>
        </p:txBody>
      </p:sp>
      <p:pic>
        <p:nvPicPr>
          <p:cNvPr id="9" name="Рисунок 8" descr="671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143248"/>
            <a:ext cx="2000264" cy="2595570"/>
          </a:xfrm>
          <a:prstGeom prst="rect">
            <a:avLst/>
          </a:prstGeom>
        </p:spPr>
      </p:pic>
      <p:pic>
        <p:nvPicPr>
          <p:cNvPr id="11" name="Рисунок 10" descr="hello_html_m20669d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500306"/>
            <a:ext cx="3549780" cy="41433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26366" y="1500174"/>
            <a:ext cx="2817634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7158" y="1285860"/>
            <a:ext cx="7572428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•Бабина Р. «Занимательная дорожная азбука»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Бедарев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О. «Если бы…», «Азбука безопасности».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Гинзбург Н. «Колесо».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Гончарова Е. «Машинки».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 Дорохов П. «Подземный ход», «Заборчик вдоль тротуара», «Шлагбаум».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Иванов А. «Как неразлучные друзья дорогу переходили».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Кончаловская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Н. «Самокат».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Михалков С. «Скверные истории», «Дядя Степа милиционер», «Бездельник светофор» и др.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Никитина Н. «Правила маленького пешехода».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Носов Н. «Автомобиль».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Пишумов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Я. «Посмотрите, постовой», «Машина моя», «Песенка о правилах».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Пляцковский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И. «Светофор».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Прокофьев С. «Мой приятель-светофор».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Северный А. «Светофор».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Семернин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В. 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Запрещается-разршается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Серяков И. «Улица, где все спешат», «Машина, которую рисовать научили».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Усачев А. «Домик у перехода»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Шорыгина Т. «Марта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Чичи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идут в парк».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Юрмин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Г. «Любопытный мышонок».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714356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Перечисленная литература поможет детям усвоить </a:t>
            </a:r>
          </a:p>
          <a:p>
            <a:pPr algn="ct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правила в доступной форме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26366" y="1643050"/>
            <a:ext cx="2817634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596" y="1214422"/>
            <a:ext cx="6572296" cy="5214974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 являетесь для детей образцом поведения. Вы — объект любви и подражания для ребенка. Это необходимо помнить всегда и тем более, когда вы делаете шаг на проезжую часть дороги вместе с малышом.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Чтобы ребенок не попал в беду, воспитывайте у него уважение к правилам дорожного движения терпеливо, ежедневно, ненавязчиво.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Ребенок должен играть только во дворе под вашим наблюдением. Он должен знать: на дорогу выходить нельзя.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 запугивайте ребенка, а наблюдайте вместе с ним и используйте ситуацию на дороге, дворе , улице; объясните, что происходит с транспортом, пешеходами.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Развивайте у ребенка зрительную память, внимание. Для этого создавайте игровые ситуации.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Пусть ваш ребёнок сам приведет вас в детский сад и из детского сада домой.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26366" y="1643050"/>
            <a:ext cx="2817634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7158" y="857232"/>
            <a:ext cx="8501122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презентации использовались картинки из поисковой системы «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Яндекс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Методическая литература: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Авдеева Н.Н., Князева О.Л,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Стеркина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Р.Б. «Безопасность: Учебное пособие по основам безопасности жизнедеятельности детей старшего дошкольного возраста»;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Белая К.Ю. «Как обеспечить безопасность дошкольников»;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Вдовиченко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Л.А. «Ребенок на улице»;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Данилова Т.И. Программа “Светофор” Обучение детей дошкольного возраста ПДД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Добряков В.А. «Три сигнала светофора»;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Елжова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Н.В. «ПДД в детском саду»;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Рубляк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В.Э. «Правила дорожного движения»;</a:t>
            </a:r>
          </a:p>
          <a:p>
            <a:pPr lvl="0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СтепанковаЭ.Я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«Дошкольникам - о правилах дорожного движения».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caa6e571cf1a7392d91acb06e1fa30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957902" cy="1470025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26366" y="1428736"/>
            <a:ext cx="2817634" cy="4525963"/>
          </a:xfrm>
        </p:spPr>
      </p:pic>
      <p:sp>
        <p:nvSpPr>
          <p:cNvPr id="10" name="TextBox 9"/>
          <p:cNvSpPr txBox="1"/>
          <p:nvPr/>
        </p:nvSpPr>
        <p:spPr>
          <a:xfrm>
            <a:off x="714348" y="1285860"/>
            <a:ext cx="571504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Актуальность: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Необходимость обучения детей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дошкольного возраста правилам дорожного движения очевидна.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Очень важно в этом возрасте заложить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фундамент дорожной грамоты, культуры поведения в общественном транспорте. Ведь всё, что заложено в детстве, остаётся на всю жизнь. Поэтому изучение правил дорожного движения и формирование сознательного поведения детей на улице – важная задача детского сада и семьи. Дети  - это наше будущее, а их безопасность в наших руках.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26366" y="1500174"/>
            <a:ext cx="2817634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7158" y="928670"/>
            <a:ext cx="6357982" cy="4525963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Уважаемые родители! Необходимо помнить, что формировать сознательное поведение - процесс длительный. Сегодня ребёнок идёт за руку с мамой или папой, а завтра он станет самостоятельным пешеходом.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epositphotos_104632980-stock-illustration-mother-and-girl-crossing-t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786190"/>
            <a:ext cx="4643470" cy="2857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26366" y="1643050"/>
            <a:ext cx="2817634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1643050"/>
            <a:ext cx="62865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 знаете, как об этом рассказать? По-дружески побеседуйте с ребёнком. Задача этих доверительных бесед –сформировать у ребёнка дисциплинированное поведение на улице, познакомить с правилами дорожного движения. Итогом бесед обязательно должны быть практические упражнения и выполнение изученных правил.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928670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Советы для родителей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84130" y="1785926"/>
            <a:ext cx="2459870" cy="395128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714356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Советы для родителей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214422"/>
            <a:ext cx="67151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Находясь на улице с ребёнком, крепко держите его за руку.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Научите ребёнка осматриваться по сторонам и определять, нет ли опасности приближающегося транспорта.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При движении по тротуару, учите ребёнка держатся подальше от проезжей части.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Не выходите с ребёнком на проезжую часть из-за каких-либо препятствий: стоящих автомобилей, кустов, закрывающих обзор проезжей части.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Переходите проезжую часть не наискосок, а прямо, строго перпендикулярно.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Ребёнок должен понимать, что это делается для лучшего наблюдения за движением транспорта.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84130" y="1785926"/>
            <a:ext cx="2459870" cy="395128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714356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Советы для родителей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214422"/>
            <a:ext cx="6643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Переходите проезжую часть только на зелёный сигнал светофора. Объясняйте ребёнку, что переходить дорогу на зелёный мигающий сигнал нельзя. Он горит всего три секунды, можно попасть в ДТП.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Познакомьте ребёнка с дорожными знаками: пешеходный переход, светофор, остановка, велосипедная дорожка, подземный переход.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При переходе по нерегулируемому перекрёстку, учите ребёнка внимательно следить за началом движения транспорта. Объясните ребёнку, что даже на дороге, где машин мало, переходить надо с осторожностью, так как машина может выехать со двора.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84130" y="1785926"/>
            <a:ext cx="2459870" cy="395128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928670"/>
            <a:ext cx="6072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Основным методом обучения в дошкольном возрасте является игра. Ребенок в этом возрасте лучше воспринимает те или иные задачи через игру. Вы можете приобрести дидактическую игру или сделать ее своими руками. Играть в игры можно всей семьей.</a:t>
            </a:r>
          </a:p>
        </p:txBody>
      </p:sp>
      <p:pic>
        <p:nvPicPr>
          <p:cNvPr id="9" name="Рисунок 8" descr="bd6497a216f40f301f93f8a417c7987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357562"/>
            <a:ext cx="5143536" cy="30911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326366" y="1500174"/>
            <a:ext cx="2817634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7158" y="928670"/>
            <a:ext cx="635798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Рекомендуемые игры: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 Азбука безопасности»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«Знаки на дорогах»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«Азбука пешехода»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«Правило дорожного движения»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Игра- лото « Водитель и пассажир»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«Светофор»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«Правило ППД для маленьких пешеходов и будущих водителей»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tjcdm-tt-heiqreg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57760"/>
            <a:ext cx="3574730" cy="2000240"/>
          </a:xfrm>
          <a:prstGeom prst="rect">
            <a:avLst/>
          </a:prstGeom>
        </p:spPr>
      </p:pic>
      <p:pic>
        <p:nvPicPr>
          <p:cNvPr id="7" name="Рисунок 6" descr="cdf651145fbe7e8e68dba6bdf9e18ce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5000636"/>
            <a:ext cx="3143272" cy="1857364"/>
          </a:xfrm>
          <a:prstGeom prst="rect">
            <a:avLst/>
          </a:prstGeom>
        </p:spPr>
      </p:pic>
      <p:pic>
        <p:nvPicPr>
          <p:cNvPr id="9" name="Рисунок 8" descr="cdf651145fbe7e8e68dba6bdf9e18cea.jpg">
            <a:extLst>
              <a:ext uri="{FF2B5EF4-FFF2-40B4-BE49-F238E27FC236}">
                <a16:creationId xmlns="" xmlns:a16="http://schemas.microsoft.com/office/drawing/2014/main" id="{E9C4A311-CDC7-4AE4-BE07-4A23D8880F7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5000636"/>
            <a:ext cx="3143272" cy="18573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26366" y="1643050"/>
            <a:ext cx="2817634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85720" y="928670"/>
            <a:ext cx="6715172" cy="521497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Подбор раскрасок по ПДД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Совместное рисование, аппликация и лепка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Конструирование: строительство из кубиков и игрушек перекрестка и улицы.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Рассматривание рисунков, фотографий о дорожных ситуациях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Просматривание мультфильмов по правилам дорожного движения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Сюжетно- ролевые игры «Водитель и пешеходы», «Едем на заправку», «Регулировщик» и т.д.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4500570"/>
            <a:ext cx="3571868" cy="22145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738</Words>
  <Application>Microsoft Office PowerPoint</Application>
  <PresentationFormat>Экран (4:3)</PresentationFormat>
  <Paragraphs>85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skrs</cp:lastModifiedBy>
  <cp:revision>51</cp:revision>
  <dcterms:created xsi:type="dcterms:W3CDTF">2019-11-03T15:57:55Z</dcterms:created>
  <dcterms:modified xsi:type="dcterms:W3CDTF">2023-08-17T14:32:42Z</dcterms:modified>
</cp:coreProperties>
</file>